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93" r:id="rId4"/>
    <p:sldMasterId id="214748369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Oswald Medium"/>
      <p:regular r:id="rId20"/>
      <p:bold r:id="rId21"/>
    </p:embeddedFont>
    <p:embeddedFont>
      <p:font typeface="Barlow Condensed Medium"/>
      <p:regular r:id="rId22"/>
      <p:bold r:id="rId23"/>
      <p:italic r:id="rId24"/>
      <p:boldItalic r:id="rId25"/>
    </p:embeddedFont>
    <p:embeddedFont>
      <p:font typeface="Montserrat"/>
      <p:regular r:id="rId26"/>
      <p:bold r:id="rId27"/>
      <p:italic r:id="rId28"/>
      <p:boldItalic r:id="rId29"/>
    </p:embeddedFont>
    <p:embeddedFont>
      <p:font typeface="Montserrat Medium"/>
      <p:regular r:id="rId30"/>
      <p:bold r:id="rId31"/>
      <p:italic r:id="rId32"/>
      <p:boldItalic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Medium-regular.fntdata"/><Relationship Id="rId22" Type="http://schemas.openxmlformats.org/officeDocument/2006/relationships/font" Target="fonts/BarlowCondensedMedium-regular.fntdata"/><Relationship Id="rId21" Type="http://schemas.openxmlformats.org/officeDocument/2006/relationships/font" Target="fonts/OswaldMedium-bold.fntdata"/><Relationship Id="rId24" Type="http://schemas.openxmlformats.org/officeDocument/2006/relationships/font" Target="fonts/BarlowCondensedMedium-italic.fntdata"/><Relationship Id="rId23" Type="http://schemas.openxmlformats.org/officeDocument/2006/relationships/font" Target="fonts/BarlowCondensed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regular.fntdata"/><Relationship Id="rId25" Type="http://schemas.openxmlformats.org/officeDocument/2006/relationships/font" Target="fonts/BarlowCondensedMedium-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5.xml"/><Relationship Id="rId33" Type="http://schemas.openxmlformats.org/officeDocument/2006/relationships/font" Target="fonts/MontserratMedium-boldItalic.fntdata"/><Relationship Id="rId10" Type="http://schemas.openxmlformats.org/officeDocument/2006/relationships/slide" Target="slides/slide4.xml"/><Relationship Id="rId32" Type="http://schemas.openxmlformats.org/officeDocument/2006/relationships/font" Target="fonts/MontserratMedium-italic.fntdata"/><Relationship Id="rId13" Type="http://schemas.openxmlformats.org/officeDocument/2006/relationships/slide" Target="slides/slide7.xml"/><Relationship Id="rId35" Type="http://schemas.openxmlformats.org/officeDocument/2006/relationships/font" Target="fonts/Oswald-bold.fntdata"/><Relationship Id="rId12" Type="http://schemas.openxmlformats.org/officeDocument/2006/relationships/slide" Target="slides/slide6.xml"/><Relationship Id="rId34" Type="http://schemas.openxmlformats.org/officeDocument/2006/relationships/font" Target="fonts/Oswald-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Graylog Operations is built for speed - from building search queries in minutes to executing those queries in milliseconds, we cut down on investigation time so you can reduce time to response and lower risk. The additional context provided by normalizing log data can further assist in speeding up investigations.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In-product screenshot context received via data enrichment/visualization.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u="none" strike="noStrike">
                <a:solidFill>
                  <a:srgbClr val="000000"/>
                </a:solidFill>
                <a:latin typeface="Arial"/>
                <a:ea typeface="Arial"/>
                <a:cs typeface="Arial"/>
                <a:sym typeface="Arial"/>
              </a:rPr>
              <a:t>And last, but certainly not least - all of this adds up to a budget-freeing TCO that allows for you to use Graylog Operations to its full potential. Graylog Operations is priced so you can send all your logs and receive maximum visibility into your IT environment.  </a:t>
            </a: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u="none" strike="noStrike">
                <a:solidFill>
                  <a:srgbClr val="000000"/>
                </a:solidFill>
                <a:latin typeface="Arial"/>
                <a:ea typeface="Arial"/>
                <a:cs typeface="Arial"/>
                <a:sym typeface="Arial"/>
              </a:rPr>
              <a:t>Let’s wrap up with a quick summary of what we just covered. Graylog Operations delivers:</a:t>
            </a:r>
            <a:endParaRPr b="0"/>
          </a:p>
          <a:p>
            <a:pPr indent="-228600" lvl="0" marL="457200" rtl="0" algn="l">
              <a:lnSpc>
                <a:spcPct val="100000"/>
              </a:lnSpc>
              <a:spcBef>
                <a:spcPts val="0"/>
              </a:spcBef>
              <a:spcAft>
                <a:spcPts val="0"/>
              </a:spcAft>
              <a:buSzPts val="1100"/>
              <a:buNone/>
            </a:pPr>
            <a:r>
              <a:t/>
            </a:r>
            <a:endParaRPr b="0" i="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u="none" strike="noStrike">
                <a:solidFill>
                  <a:srgbClr val="000000"/>
                </a:solidFill>
                <a:latin typeface="Arial"/>
                <a:ea typeface="Arial"/>
                <a:cs typeface="Arial"/>
                <a:sym typeface="Arial"/>
              </a:rPr>
              <a:t>Graylog Operations is a log file visualization and management solution designed to help you take raw log data and turn it into actionable insight that can be used to more easily troubleshoot problems and optimize IT performance</a:t>
            </a:r>
            <a:endParaRPr/>
          </a:p>
          <a:p>
            <a:pPr indent="-298450" lvl="0" marL="457200" rtl="0" algn="l">
              <a:lnSpc>
                <a:spcPct val="100000"/>
              </a:lnSpc>
              <a:spcBef>
                <a:spcPts val="0"/>
              </a:spcBef>
              <a:spcAft>
                <a:spcPts val="0"/>
              </a:spcAft>
              <a:buSzPts val="1100"/>
              <a:buChar char="●"/>
            </a:pPr>
            <a:r>
              <a:rPr b="0" i="0" lang="en-US" u="none" strike="noStrike">
                <a:solidFill>
                  <a:srgbClr val="000000"/>
                </a:solidFill>
                <a:latin typeface="Arial"/>
                <a:ea typeface="Arial"/>
                <a:cs typeface="Arial"/>
                <a:sym typeface="Arial"/>
              </a:rPr>
              <a:t>Using the powerful built-in search engine in Graylog Operations, you can quickly find the log entries needed in a visual format to aid in troubleshooting</a:t>
            </a:r>
            <a:endParaRPr/>
          </a:p>
          <a:p>
            <a:pPr indent="-298450" lvl="0" marL="457200" marR="0" rtl="0" algn="l">
              <a:lnSpc>
                <a:spcPct val="100000"/>
              </a:lnSpc>
              <a:spcBef>
                <a:spcPts val="0"/>
              </a:spcBef>
              <a:spcAft>
                <a:spcPts val="0"/>
              </a:spcAft>
              <a:buClr>
                <a:srgbClr val="000000"/>
              </a:buClr>
              <a:buSzPts val="1100"/>
              <a:buFont typeface="Arial"/>
              <a:buChar char="●"/>
            </a:pPr>
            <a:r>
              <a:rPr b="0" i="0" lang="en-US" u="none" strike="noStrike">
                <a:solidFill>
                  <a:srgbClr val="000000"/>
                </a:solidFill>
                <a:latin typeface="Arial"/>
                <a:ea typeface="Arial"/>
                <a:cs typeface="Arial"/>
                <a:sym typeface="Arial"/>
              </a:rPr>
              <a:t>Graylog Operations comes equipped with a powerful, customizable alert engine along with delivery options including email notification, the triggering of an external script, and more.</a:t>
            </a:r>
            <a:endParaRPr/>
          </a:p>
          <a:p>
            <a:pPr indent="-298450" lvl="0" marL="457200" rtl="0" algn="l">
              <a:lnSpc>
                <a:spcPct val="100000"/>
              </a:lnSpc>
              <a:spcBef>
                <a:spcPts val="0"/>
              </a:spcBef>
              <a:spcAft>
                <a:spcPts val="0"/>
              </a:spcAft>
              <a:buSzPts val="1100"/>
              <a:buChar char="●"/>
            </a:pPr>
            <a:r>
              <a:rPr b="0" i="0" lang="en-US" u="none" strike="noStrike">
                <a:solidFill>
                  <a:srgbClr val="000000"/>
                </a:solidFill>
                <a:latin typeface="Arial"/>
                <a:ea typeface="Arial"/>
                <a:cs typeface="Arial"/>
                <a:sym typeface="Arial"/>
              </a:rPr>
              <a:t>Configuring alerts within Graylog Operations can alleviate productivity-reducing alert noise and give you confidence that alerts received are legitimate issues that require investigation, and the ability to offer streamlined SLAs</a:t>
            </a:r>
            <a:endParaRPr/>
          </a:p>
          <a:p>
            <a:pPr indent="-298450" lvl="0" marL="457200" rtl="0" algn="l">
              <a:lnSpc>
                <a:spcPct val="100000"/>
              </a:lnSpc>
              <a:spcBef>
                <a:spcPts val="0"/>
              </a:spcBef>
              <a:spcAft>
                <a:spcPts val="0"/>
              </a:spcAft>
              <a:buSzPts val="1100"/>
              <a:buChar char="●"/>
            </a:pPr>
            <a:r>
              <a:rPr b="0" i="0" lang="en-US" u="none" strike="noStrike">
                <a:solidFill>
                  <a:srgbClr val="000000"/>
                </a:solidFill>
                <a:latin typeface="Arial"/>
                <a:ea typeface="Arial"/>
                <a:cs typeface="Arial"/>
                <a:sym typeface="Arial"/>
              </a:rPr>
              <a:t>With customized alerts that you can rely on, Graylog Operations can you improve key metrics like mean time to detection (MTTD) and mean time to response (MTTR)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Manual and legacy approaches to log collection, normalization, and analysis scale poorly, so organizations need a better way to collect and analyze large volumes of log data without creating a heavy burden on IT professionals.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u="none" strike="noStrike">
                <a:solidFill>
                  <a:srgbClr val="000000"/>
                </a:solidFill>
                <a:latin typeface="Arial"/>
                <a:ea typeface="Arial"/>
                <a:cs typeface="Arial"/>
                <a:sym typeface="Arial"/>
              </a:rPr>
              <a:t>What problems are log management solutions supposed to solve?</a:t>
            </a:r>
            <a:endParaRPr b="0"/>
          </a:p>
          <a:p>
            <a:pPr indent="-298450" lvl="0" marL="457200" rtl="0" algn="l">
              <a:lnSpc>
                <a:spcPct val="100000"/>
              </a:lnSpc>
              <a:spcBef>
                <a:spcPts val="0"/>
              </a:spcBef>
              <a:spcAft>
                <a:spcPts val="0"/>
              </a:spcAft>
              <a:buSzPts val="1100"/>
              <a:buFont typeface="Arial"/>
              <a:buAutoNum type="arabicPeriod"/>
            </a:pPr>
            <a:r>
              <a:rPr b="0" i="0" lang="en-US" u="none" strike="noStrike">
                <a:solidFill>
                  <a:srgbClr val="000000"/>
                </a:solidFill>
                <a:latin typeface="Arial"/>
                <a:ea typeface="Arial"/>
                <a:cs typeface="Arial"/>
                <a:sym typeface="Arial"/>
              </a:rPr>
              <a:t>Collect event log data from across the entire IT environment into one place can increase  your awareness of what’s going on in your environment, and the data can be analyzed and turned into information that can help detect and respond to performance issues - especially those that require combining data from multiple systems to identify</a:t>
            </a:r>
            <a:endParaRPr/>
          </a:p>
          <a:p>
            <a:pPr indent="-298450" lvl="0" marL="457200" rtl="0" algn="l">
              <a:lnSpc>
                <a:spcPct val="100000"/>
              </a:lnSpc>
              <a:spcBef>
                <a:spcPts val="0"/>
              </a:spcBef>
              <a:spcAft>
                <a:spcPts val="0"/>
              </a:spcAft>
              <a:buSzPts val="1100"/>
              <a:buFont typeface="Arial"/>
              <a:buAutoNum type="arabicPeriod"/>
            </a:pPr>
            <a:r>
              <a:rPr b="0" i="0" lang="en-US" u="none" strike="noStrike">
                <a:solidFill>
                  <a:srgbClr val="000000"/>
                </a:solidFill>
                <a:latin typeface="Arial"/>
                <a:ea typeface="Arial"/>
                <a:cs typeface="Arial"/>
                <a:sym typeface="Arial"/>
              </a:rPr>
              <a:t>Firewalls, applications, and servers are always running and working, and there is a lot going on at any given moment. That is why it is important to stay on top of new errors when they are first introduced into the system. Manually sifting through log files will result in a retroactive perspective of what happened. Timing is everything and getting alerts in real-time is a critical component of fixing issues before they severely impact your users or environment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u="none" strike="noStrike">
                <a:solidFill>
                  <a:srgbClr val="000000"/>
                </a:solidFill>
                <a:latin typeface="Arial"/>
                <a:ea typeface="Arial"/>
                <a:cs typeface="Arial"/>
                <a:sym typeface="Arial"/>
              </a:rPr>
              <a:t>The reality for most organizations is an entirely different story . . . </a:t>
            </a:r>
            <a:endParaRPr b="0"/>
          </a:p>
          <a:p>
            <a:pPr indent="-298450" lvl="0" marL="457200" rtl="0" algn="l">
              <a:lnSpc>
                <a:spcPct val="100000"/>
              </a:lnSpc>
              <a:spcBef>
                <a:spcPts val="0"/>
              </a:spcBef>
              <a:spcAft>
                <a:spcPts val="0"/>
              </a:spcAft>
              <a:buSzPts val="1100"/>
              <a:buFont typeface="Arial"/>
              <a:buChar char="•"/>
            </a:pPr>
            <a:r>
              <a:rPr b="0" i="0" lang="en-US" u="none" strike="noStrike">
                <a:solidFill>
                  <a:srgbClr val="000000"/>
                </a:solidFill>
                <a:latin typeface="Arial"/>
                <a:ea typeface="Arial"/>
                <a:cs typeface="Arial"/>
                <a:sym typeface="Arial"/>
              </a:rPr>
              <a:t>Legacy log management solutions have been difficult to implement, requiring a lot of professional services hours, expensive dedicated certified operators, and a lot of manual workarounds resulting in many failed or partial implementations that don’t deliver on the promise of the solution</a:t>
            </a:r>
            <a:endParaRPr/>
          </a:p>
          <a:p>
            <a:pPr indent="-298450" lvl="0" marL="457200" rtl="0" algn="l">
              <a:lnSpc>
                <a:spcPct val="100000"/>
              </a:lnSpc>
              <a:spcBef>
                <a:spcPts val="0"/>
              </a:spcBef>
              <a:spcAft>
                <a:spcPts val="0"/>
              </a:spcAft>
              <a:buSzPts val="1100"/>
              <a:buFont typeface="Arial"/>
              <a:buChar char="•"/>
            </a:pPr>
            <a:r>
              <a:rPr b="0" i="0" lang="en-US" u="none" strike="noStrike">
                <a:solidFill>
                  <a:srgbClr val="000000"/>
                </a:solidFill>
                <a:latin typeface="Arial"/>
                <a:ea typeface="Arial"/>
                <a:cs typeface="Arial"/>
                <a:sym typeface="Arial"/>
              </a:rPr>
              <a:t>Vendors worked to address many of the implementation issues through pre-built alerting rules and dashboards, but fear of missing something important resulted in turning on all the rules and creating alert fatigue</a:t>
            </a:r>
            <a:endParaRPr/>
          </a:p>
          <a:p>
            <a:pPr indent="-298450" lvl="0" marL="457200" rtl="0" algn="l">
              <a:lnSpc>
                <a:spcPct val="100000"/>
              </a:lnSpc>
              <a:spcBef>
                <a:spcPts val="0"/>
              </a:spcBef>
              <a:spcAft>
                <a:spcPts val="0"/>
              </a:spcAft>
              <a:buSzPts val="1100"/>
              <a:buFont typeface="Arial"/>
              <a:buChar char="•"/>
            </a:pPr>
            <a:r>
              <a:rPr b="0" i="0" lang="en-US" u="none" strike="noStrike">
                <a:solidFill>
                  <a:srgbClr val="000000"/>
                </a:solidFill>
                <a:latin typeface="Arial"/>
                <a:ea typeface="Arial"/>
                <a:cs typeface="Arial"/>
                <a:sym typeface="Arial"/>
              </a:rPr>
              <a:t>The complexity, rigidity, and slowness of legacy log management solutions has also created operations burnout, making staffing even more difficult in today’s extremely competitive job market</a:t>
            </a:r>
            <a:endParaRPr/>
          </a:p>
          <a:p>
            <a:pPr indent="-298450" lvl="0" marL="457200" rtl="0" algn="l">
              <a:lnSpc>
                <a:spcPct val="100000"/>
              </a:lnSpc>
              <a:spcBef>
                <a:spcPts val="0"/>
              </a:spcBef>
              <a:spcAft>
                <a:spcPts val="0"/>
              </a:spcAft>
              <a:buSzPts val="1100"/>
              <a:buFont typeface="Arial"/>
              <a:buChar char="•"/>
            </a:pPr>
            <a:r>
              <a:rPr b="0" i="0" lang="en-US" u="none" strike="noStrike">
                <a:solidFill>
                  <a:srgbClr val="000000"/>
                </a:solidFill>
                <a:latin typeface="Arial"/>
                <a:ea typeface="Arial"/>
                <a:cs typeface="Arial"/>
                <a:sym typeface="Arial"/>
              </a:rPr>
              <a:t>And finally, just the base license cost alone has caused organizations to not collect data they would otherwise include, meaning there’s a lack of visibility across the entire IT environment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Graylog Operations is a powerful, easy-to-use, log management and analysis solution designed to provide IT professionals with increased visibility into activity occurring within their infrastructure. Graylog Operations can help make IT professionals’ jobs easier and faster by collecting and normalizing event logs generated across your entire on-prem, hybrid, or cloud environment into a centralized location, and automatically correlating events for real-time analysis without requiring you to scan logs manually.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u="none" strike="noStrike">
                <a:solidFill>
                  <a:srgbClr val="000000"/>
                </a:solidFill>
                <a:latin typeface="Arial"/>
                <a:ea typeface="Arial"/>
                <a:cs typeface="Arial"/>
                <a:sym typeface="Arial"/>
              </a:rPr>
              <a:t>Graylog Operations delivers the core functionality you need to do what a centralized log management solution is supposed to do.</a:t>
            </a:r>
            <a:endParaRPr b="0"/>
          </a:p>
          <a:p>
            <a:pPr indent="-298450" lvl="0" marL="457200" rtl="0" algn="l">
              <a:lnSpc>
                <a:spcPct val="100000"/>
              </a:lnSpc>
              <a:spcBef>
                <a:spcPts val="0"/>
              </a:spcBef>
              <a:spcAft>
                <a:spcPts val="0"/>
              </a:spcAft>
              <a:buSzPts val="1100"/>
              <a:buFont typeface="Arial"/>
              <a:buChar char="•"/>
            </a:pPr>
            <a:r>
              <a:rPr b="0" i="0" lang="en-US" u="none" strike="noStrike">
                <a:solidFill>
                  <a:srgbClr val="000000"/>
                </a:solidFill>
                <a:latin typeface="Arial"/>
                <a:ea typeface="Arial"/>
                <a:cs typeface="Arial"/>
                <a:sym typeface="Arial"/>
              </a:rPr>
              <a:t>Graylog Operations automatically normalizes data so that it can be easily correlated, enriched, and flow into existing dashboards, alerts, and reports. It also makes it much easier to build complex searches and analyze data across multiple sources that structure and name data differently</a:t>
            </a:r>
            <a:endParaRPr/>
          </a:p>
          <a:p>
            <a:pPr indent="-298450" lvl="0" marL="457200" rtl="0" algn="l">
              <a:lnSpc>
                <a:spcPct val="100000"/>
              </a:lnSpc>
              <a:spcBef>
                <a:spcPts val="0"/>
              </a:spcBef>
              <a:spcAft>
                <a:spcPts val="0"/>
              </a:spcAft>
              <a:buSzPts val="1100"/>
              <a:buFont typeface="Arial"/>
              <a:buChar char="•"/>
            </a:pPr>
            <a:r>
              <a:rPr b="0" i="0" lang="en-US" u="none" strike="noStrike">
                <a:solidFill>
                  <a:srgbClr val="000000"/>
                </a:solidFill>
                <a:latin typeface="Arial"/>
                <a:ea typeface="Arial"/>
                <a:cs typeface="Arial"/>
                <a:sym typeface="Arial"/>
              </a:rPr>
              <a:t>Nowhere does Graylog Operations shine more than when it comes to investigating IT performance issues. There’s a world of difference between using a proprietary query language to code rigid data queries that require you to know what you are looking for while waiting for hours - sometimes days - for results vs. Graylog’s user-friendly UI that allows you to explore the data, flowing from one view to the next with near-instant results and infinite reusability</a:t>
            </a:r>
            <a:endParaRPr/>
          </a:p>
          <a:p>
            <a:pPr indent="0" lvl="0" marL="158750" rtl="0" algn="l">
              <a:lnSpc>
                <a:spcPct val="100000"/>
              </a:lnSpc>
              <a:spcBef>
                <a:spcPts val="0"/>
              </a:spcBef>
              <a:spcAft>
                <a:spcPts val="0"/>
              </a:spcAft>
              <a:buSzPts val="1100"/>
              <a:buFont typeface="Arial"/>
              <a:buNone/>
            </a:pPr>
            <a:r>
              <a:t/>
            </a:r>
            <a:endParaRPr b="0" i="0" u="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0" i="0" lang="en-US" u="none" strike="noStrike">
                <a:solidFill>
                  <a:srgbClr val="000000"/>
                </a:solidFill>
                <a:latin typeface="Arial"/>
                <a:ea typeface="Arial"/>
                <a:cs typeface="Arial"/>
                <a:sym typeface="Arial"/>
              </a:rPr>
              <a:t>So now let’s explore a few of these areas so you can see what Graylog Operations has to offer. </a:t>
            </a:r>
            <a:endParaRPr b="0"/>
          </a:p>
          <a:p>
            <a:pPr indent="0" lvl="0" marL="158750" rtl="0" algn="l">
              <a:lnSpc>
                <a:spcPct val="100000"/>
              </a:lnSpc>
              <a:spcBef>
                <a:spcPts val="0"/>
              </a:spcBef>
              <a:spcAft>
                <a:spcPts val="0"/>
              </a:spcAft>
              <a:buSzPts val="1100"/>
              <a:buNone/>
            </a:pPr>
            <a:br>
              <a:rPr lang="en-US"/>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u="none" strike="noStrike">
                <a:solidFill>
                  <a:srgbClr val="000000"/>
                </a:solidFill>
                <a:latin typeface="Arial"/>
                <a:ea typeface="Arial"/>
                <a:cs typeface="Arial"/>
                <a:sym typeface="Arial"/>
              </a:rPr>
              <a:t>Of course, all of this great functionality is only useful if it works in </a:t>
            </a:r>
            <a:r>
              <a:rPr b="0" i="0" lang="en-US" u="sng">
                <a:solidFill>
                  <a:srgbClr val="000000"/>
                </a:solidFill>
                <a:latin typeface="Arial"/>
                <a:ea typeface="Arial"/>
                <a:cs typeface="Arial"/>
                <a:sym typeface="Arial"/>
              </a:rPr>
              <a:t>your</a:t>
            </a:r>
            <a:r>
              <a:rPr b="0" i="0" lang="en-US" u="none" strike="noStrike">
                <a:solidFill>
                  <a:srgbClr val="000000"/>
                </a:solidFill>
                <a:latin typeface="Arial"/>
                <a:ea typeface="Arial"/>
                <a:cs typeface="Arial"/>
                <a:sym typeface="Arial"/>
              </a:rPr>
              <a:t> environment. </a:t>
            </a:r>
            <a:endParaRPr/>
          </a:p>
          <a:p>
            <a:pPr indent="-298450" lvl="0" marL="457200" rtl="0" algn="l">
              <a:lnSpc>
                <a:spcPct val="100000"/>
              </a:lnSpc>
              <a:spcBef>
                <a:spcPts val="0"/>
              </a:spcBef>
              <a:spcAft>
                <a:spcPts val="0"/>
              </a:spcAft>
              <a:buSzPts val="1100"/>
              <a:buChar char="●"/>
            </a:pPr>
            <a:r>
              <a:rPr b="0" i="0" lang="en-US" u="none" strike="noStrike">
                <a:solidFill>
                  <a:srgbClr val="000000"/>
                </a:solidFill>
                <a:latin typeface="Arial"/>
                <a:ea typeface="Arial"/>
                <a:cs typeface="Arial"/>
                <a:sym typeface="Arial"/>
              </a:rPr>
              <a:t>Graylog Operations does not limit you to a specific deployment model. If you are more comfortable managing your onsite data, you can deploy Graylog Operations on-premises. If you are familiar with cloud applications and are comfortable with your data being stored in the cloud, Graylog Operations can be deployed as a cloud experience.  </a:t>
            </a:r>
            <a:endParaRPr/>
          </a:p>
          <a:p>
            <a:pPr indent="-298450" lvl="0" marL="457200" rtl="0" algn="l">
              <a:lnSpc>
                <a:spcPct val="100000"/>
              </a:lnSpc>
              <a:spcBef>
                <a:spcPts val="0"/>
              </a:spcBef>
              <a:spcAft>
                <a:spcPts val="0"/>
              </a:spcAft>
              <a:buSzPts val="1100"/>
              <a:buChar char="●"/>
            </a:pPr>
            <a:r>
              <a:rPr b="0" i="0" lang="en-US" u="none" strike="noStrike">
                <a:solidFill>
                  <a:srgbClr val="000000"/>
                </a:solidFill>
                <a:latin typeface="Arial"/>
                <a:ea typeface="Arial"/>
                <a:cs typeface="Arial"/>
                <a:sym typeface="Arial"/>
              </a:rPr>
              <a:t>We also don’t limit you to data sources explicitly supported by us. Through a variety of mechanisms such as our REST API and centralized management of common data shippers (data pushed into Graylog), Graylog Operations can consume data from syslog, CEF, raw / plaintext files, JSON, GELF (Graylog Extended Log Format), Beats collectors, and CSV/Excel. </a:t>
            </a:r>
            <a:endParaRPr b="0"/>
          </a:p>
          <a:p>
            <a:pPr indent="-298450" lvl="0" marL="457200" rtl="0" algn="l">
              <a:lnSpc>
                <a:spcPct val="100000"/>
              </a:lnSpc>
              <a:spcBef>
                <a:spcPts val="0"/>
              </a:spcBef>
              <a:spcAft>
                <a:spcPts val="0"/>
              </a:spcAft>
              <a:buSzPts val="1100"/>
              <a:buChar char="●"/>
            </a:pPr>
            <a:r>
              <a:rPr b="0" i="0" lang="en-US" u="none" strike="noStrike">
                <a:solidFill>
                  <a:srgbClr val="000000"/>
                </a:solidFill>
                <a:latin typeface="Arial"/>
                <a:ea typeface="Arial"/>
                <a:cs typeface="Arial"/>
                <a:sym typeface="Arial"/>
              </a:rPr>
              <a:t>Graylog Operations is built to be part of an open ecosystem and is also designed to provide you with complete, and easy to configure control over how data is structured and what data is sent for export. Data is easily formatted to meet the needs of the receiving system through their API or ours, or using any of the common data shippers, in all the expected formats such as GELF, CSV/Excel, PDF, PNG, or JSON. This makes it easy to get data in AND out of Graylog Operations through either push or pull methods - whatever works best for you.</a:t>
            </a:r>
            <a:br>
              <a:rPr lang="en-US"/>
            </a:br>
            <a:br>
              <a:rPr lang="en-US"/>
            </a:b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u="none" strike="noStrike">
                <a:solidFill>
                  <a:srgbClr val="000000"/>
                </a:solidFill>
                <a:latin typeface="Arial"/>
                <a:ea typeface="Arial"/>
                <a:cs typeface="Arial"/>
                <a:sym typeface="Arial"/>
              </a:rPr>
              <a:t>Our top priority is to make your experience as easy as possible, even enjoyable if we can. This means things like making it easy to visualize the mass quantities of data that come into Graylog Operations, making it easy for you to reuse and share your knowledge with search templates and workflows (multiple, cascading searches that output to tabbed dashboards), and an approachable interface for building or customizing event correlation alerting rules. </a:t>
            </a:r>
            <a:endParaRPr b="0"/>
          </a:p>
          <a:p>
            <a:pPr indent="0" lvl="0" marL="158750" rtl="0" algn="l">
              <a:lnSpc>
                <a:spcPct val="100000"/>
              </a:lnSpc>
              <a:spcBef>
                <a:spcPts val="0"/>
              </a:spcBef>
              <a:spcAft>
                <a:spcPts val="0"/>
              </a:spcAft>
              <a:buSzPts val="1100"/>
              <a:buNone/>
            </a:pPr>
            <a:br>
              <a:rPr lang="en-US"/>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In-product screenshot of event correlation engine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 Id="rId3" Type="http://schemas.openxmlformats.org/officeDocument/2006/relationships/image" Target="../media/image32.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9.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3.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3.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3.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1_2">
    <p:bg>
      <p:bgPr>
        <a:solidFill>
          <a:schemeClr val="accent6"/>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8039997" y="233413"/>
            <a:ext cx="861225" cy="276067"/>
          </a:xfrm>
          <a:prstGeom prst="rect">
            <a:avLst/>
          </a:prstGeom>
          <a:noFill/>
          <a:ln>
            <a:noFill/>
          </a:ln>
        </p:spPr>
      </p:pic>
      <p:sp>
        <p:nvSpPr>
          <p:cNvPr id="11" name="Google Shape;11;p2"/>
          <p:cNvSpPr txBox="1"/>
          <p:nvPr>
            <p:ph type="ctrTitle"/>
          </p:nvPr>
        </p:nvSpPr>
        <p:spPr>
          <a:xfrm>
            <a:off x="299199" y="2771000"/>
            <a:ext cx="6883200" cy="20526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lt1"/>
              </a:buClr>
              <a:buSzPts val="9100"/>
              <a:buNone/>
              <a:defRPr sz="9100">
                <a:solidFill>
                  <a:schemeClr val="lt1"/>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2" name="Google Shape;12;p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2"/>
          <p:cNvSpPr txBox="1"/>
          <p:nvPr>
            <p:ph idx="1" type="subTitle"/>
          </p:nvPr>
        </p:nvSpPr>
        <p:spPr>
          <a:xfrm>
            <a:off x="253175" y="258800"/>
            <a:ext cx="2414400" cy="225300"/>
          </a:xfrm>
          <a:prstGeom prst="rect">
            <a:avLst/>
          </a:prstGeom>
          <a:noFill/>
          <a:ln>
            <a:noFill/>
          </a:ln>
        </p:spPr>
        <p:txBody>
          <a:bodyPr anchorCtr="0" anchor="t" bIns="91425" lIns="91425" spcFirstLastPara="1" rIns="91425" wrap="square" tIns="91425">
            <a:spAutoFit/>
          </a:bodyPr>
          <a:lstStyle>
            <a:lvl1pPr lvl="0" algn="l">
              <a:lnSpc>
                <a:spcPct val="150000"/>
              </a:lnSpc>
              <a:spcBef>
                <a:spcPts val="0"/>
              </a:spcBef>
              <a:spcAft>
                <a:spcPts val="0"/>
              </a:spcAft>
              <a:buClr>
                <a:schemeClr val="lt1"/>
              </a:buClr>
              <a:buSzPts val="1000"/>
              <a:buFont typeface="Barlow Condensed Medium"/>
              <a:buNone/>
              <a:defRPr sz="1000">
                <a:solidFill>
                  <a:schemeClr val="lt1"/>
                </a:solidFill>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pic>
        <p:nvPicPr>
          <p:cNvPr id="14" name="Google Shape;14;p2"/>
          <p:cNvPicPr preferRelativeResize="0"/>
          <p:nvPr/>
        </p:nvPicPr>
        <p:blipFill rotWithShape="1">
          <a:blip r:embed="rId3">
            <a:alphaModFix/>
          </a:blip>
          <a:srcRect b="0" l="0" r="0" t="0"/>
          <a:stretch/>
        </p:blipFill>
        <p:spPr>
          <a:xfrm>
            <a:off x="349225" y="609525"/>
            <a:ext cx="168650" cy="25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CUSTOM_1_1_1">
    <p:bg>
      <p:bgPr>
        <a:solidFill>
          <a:schemeClr val="dk2"/>
        </a:solidFill>
      </p:bgPr>
    </p:bg>
    <p:spTree>
      <p:nvGrpSpPr>
        <p:cNvPr id="84" name="Shape 84"/>
        <p:cNvGrpSpPr/>
        <p:nvPr/>
      </p:nvGrpSpPr>
      <p:grpSpPr>
        <a:xfrm>
          <a:off x="0" y="0"/>
          <a:ext cx="0" cy="0"/>
          <a:chOff x="0" y="0"/>
          <a:chExt cx="0" cy="0"/>
        </a:xfrm>
      </p:grpSpPr>
      <p:sp>
        <p:nvSpPr>
          <p:cNvPr id="85" name="Google Shape;85;p11"/>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6" name="Google Shape;86;p11"/>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87" name="Google Shape;87;p11"/>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88" name="Google Shape;88;p11"/>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CUSTOM_1_1_1_1">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12"/>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92" name="Google Shape;92;p12"/>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93" name="Google Shape;93;p1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p:cSld name="Presentation Title">
    <p:spTree>
      <p:nvGrpSpPr>
        <p:cNvPr id="94" name="Shape 94"/>
        <p:cNvGrpSpPr/>
        <p:nvPr/>
      </p:nvGrpSpPr>
      <p:grpSpPr>
        <a:xfrm>
          <a:off x="0" y="0"/>
          <a:ext cx="0" cy="0"/>
          <a:chOff x="0" y="0"/>
          <a:chExt cx="0" cy="0"/>
        </a:xfrm>
      </p:grpSpPr>
      <p:sp>
        <p:nvSpPr>
          <p:cNvPr id="95" name="Google Shape;95;p13"/>
          <p:cNvSpPr/>
          <p:nvPr/>
        </p:nvSpPr>
        <p:spPr>
          <a:xfrm>
            <a:off x="0" y="0"/>
            <a:ext cx="9144000" cy="5143500"/>
          </a:xfrm>
          <a:prstGeom prst="rect">
            <a:avLst/>
          </a:prstGeom>
          <a:solidFill>
            <a:srgbClr val="1F1F1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ckwell"/>
              <a:ea typeface="Rockwell"/>
              <a:cs typeface="Rockwell"/>
              <a:sym typeface="Rockwell"/>
            </a:endParaRPr>
          </a:p>
        </p:txBody>
      </p:sp>
      <p:pic>
        <p:nvPicPr>
          <p:cNvPr id="96" name="Google Shape;96;p13"/>
          <p:cNvPicPr preferRelativeResize="0"/>
          <p:nvPr/>
        </p:nvPicPr>
        <p:blipFill rotWithShape="1">
          <a:blip r:embed="rId2">
            <a:alphaModFix amt="20000"/>
          </a:blip>
          <a:srcRect b="54208" l="0" r="0" t="0"/>
          <a:stretch/>
        </p:blipFill>
        <p:spPr>
          <a:xfrm>
            <a:off x="0" y="3134203"/>
            <a:ext cx="9143999" cy="2009297"/>
          </a:xfrm>
          <a:prstGeom prst="rect">
            <a:avLst/>
          </a:prstGeom>
          <a:noFill/>
          <a:ln>
            <a:noFill/>
          </a:ln>
        </p:spPr>
      </p:pic>
      <p:pic>
        <p:nvPicPr>
          <p:cNvPr id="97" name="Google Shape;97;p13"/>
          <p:cNvPicPr preferRelativeResize="0"/>
          <p:nvPr/>
        </p:nvPicPr>
        <p:blipFill rotWithShape="1">
          <a:blip r:embed="rId3">
            <a:alphaModFix/>
          </a:blip>
          <a:srcRect b="0" l="0" r="0" t="0"/>
          <a:stretch/>
        </p:blipFill>
        <p:spPr>
          <a:xfrm>
            <a:off x="685800" y="4789459"/>
            <a:ext cx="706373" cy="206201"/>
          </a:xfrm>
          <a:prstGeom prst="rect">
            <a:avLst/>
          </a:prstGeom>
          <a:noFill/>
          <a:ln>
            <a:noFill/>
          </a:ln>
        </p:spPr>
      </p:pic>
      <p:sp>
        <p:nvSpPr>
          <p:cNvPr id="98" name="Google Shape;98;p13"/>
          <p:cNvSpPr txBox="1"/>
          <p:nvPr>
            <p:ph idx="1" type="body"/>
          </p:nvPr>
        </p:nvSpPr>
        <p:spPr>
          <a:xfrm>
            <a:off x="685801" y="2584450"/>
            <a:ext cx="7063800" cy="369000"/>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800"/>
              </a:spcBef>
              <a:spcAft>
                <a:spcPts val="0"/>
              </a:spcAft>
              <a:buClr>
                <a:schemeClr val="accent1"/>
              </a:buClr>
              <a:buSzPts val="2400"/>
              <a:buNone/>
              <a:defRPr sz="2400" cap="none">
                <a:solidFill>
                  <a:schemeClr val="accent1"/>
                </a:solidFill>
                <a:latin typeface="Oswald Medium"/>
                <a:ea typeface="Oswald Medium"/>
                <a:cs typeface="Oswald Medium"/>
                <a:sym typeface="Oswald Medium"/>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99" name="Google Shape;99;p13"/>
          <p:cNvSpPr txBox="1"/>
          <p:nvPr>
            <p:ph idx="2" type="body"/>
          </p:nvPr>
        </p:nvSpPr>
        <p:spPr>
          <a:xfrm>
            <a:off x="685800" y="1764726"/>
            <a:ext cx="7063800" cy="694800"/>
          </a:xfrm>
          <a:prstGeom prst="rect">
            <a:avLst/>
          </a:prstGeom>
          <a:noFill/>
          <a:ln>
            <a:noFill/>
          </a:ln>
        </p:spPr>
        <p:txBody>
          <a:bodyPr anchorCtr="0" anchor="ctr" bIns="34275" lIns="0" spcFirstLastPara="1" rIns="0" wrap="square" tIns="34275">
            <a:normAutofit/>
          </a:bodyPr>
          <a:lstStyle>
            <a:lvl1pPr indent="-228600" lvl="0" marL="457200" algn="l">
              <a:lnSpc>
                <a:spcPct val="100000"/>
              </a:lnSpc>
              <a:spcBef>
                <a:spcPts val="0"/>
              </a:spcBef>
              <a:spcAft>
                <a:spcPts val="0"/>
              </a:spcAft>
              <a:buClr>
                <a:schemeClr val="lt2"/>
              </a:buClr>
              <a:buSzPts val="6000"/>
              <a:buNone/>
              <a:defRPr sz="6000" cap="none">
                <a:solidFill>
                  <a:schemeClr val="lt2"/>
                </a:solidFill>
                <a:latin typeface="Oswald Medium"/>
                <a:ea typeface="Oswald Medium"/>
                <a:cs typeface="Oswald Medium"/>
                <a:sym typeface="Oswald Medium"/>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Content">
  <p:cSld name="Paragraph Content">
    <p:spTree>
      <p:nvGrpSpPr>
        <p:cNvPr id="100" name="Shape 100"/>
        <p:cNvGrpSpPr/>
        <p:nvPr/>
      </p:nvGrpSpPr>
      <p:grpSpPr>
        <a:xfrm>
          <a:off x="0" y="0"/>
          <a:ext cx="0" cy="0"/>
          <a:chOff x="0" y="0"/>
          <a:chExt cx="0" cy="0"/>
        </a:xfrm>
      </p:grpSpPr>
      <p:pic>
        <p:nvPicPr>
          <p:cNvPr id="101" name="Google Shape;101;p14"/>
          <p:cNvPicPr preferRelativeResize="0"/>
          <p:nvPr/>
        </p:nvPicPr>
        <p:blipFill rotWithShape="1">
          <a:blip r:embed="rId2">
            <a:alphaModFix/>
          </a:blip>
          <a:srcRect b="-1356" l="0" r="64183" t="0"/>
          <a:stretch/>
        </p:blipFill>
        <p:spPr>
          <a:xfrm>
            <a:off x="685801" y="1180496"/>
            <a:ext cx="395287" cy="108261"/>
          </a:xfrm>
          <a:prstGeom prst="rect">
            <a:avLst/>
          </a:prstGeom>
          <a:noFill/>
          <a:ln>
            <a:noFill/>
          </a:ln>
        </p:spPr>
      </p:pic>
      <p:sp>
        <p:nvSpPr>
          <p:cNvPr id="102" name="Google Shape;102;p14"/>
          <p:cNvSpPr txBox="1"/>
          <p:nvPr>
            <p:ph idx="1" type="body"/>
          </p:nvPr>
        </p:nvSpPr>
        <p:spPr>
          <a:xfrm>
            <a:off x="1172718" y="1117854"/>
            <a:ext cx="5985300" cy="253500"/>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rgbClr val="FF3633"/>
              </a:buClr>
              <a:buSzPts val="1500"/>
              <a:buFont typeface="Arial"/>
              <a:buNone/>
              <a:defRPr b="0" i="0" sz="1500" u="none" cap="none" strike="noStrike">
                <a:solidFill>
                  <a:srgbClr val="FF3633"/>
                </a:solidFill>
                <a:latin typeface="Oswald"/>
                <a:ea typeface="Oswald"/>
                <a:cs typeface="Oswald"/>
                <a:sym typeface="Oswald"/>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3" name="Google Shape;103;p14"/>
          <p:cNvSpPr txBox="1"/>
          <p:nvPr>
            <p:ph type="title"/>
          </p:nvPr>
        </p:nvSpPr>
        <p:spPr>
          <a:xfrm>
            <a:off x="685800" y="528066"/>
            <a:ext cx="7886700" cy="507600"/>
          </a:xfrm>
          <a:prstGeom prst="rect">
            <a:avLst/>
          </a:prstGeom>
          <a:noFill/>
          <a:ln>
            <a:noFill/>
          </a:ln>
        </p:spPr>
        <p:txBody>
          <a:bodyPr anchorCtr="0" anchor="t" bIns="34275" lIns="68575" spcFirstLastPara="1" rIns="68575" wrap="square" tIns="34275">
            <a:normAutofit/>
          </a:bodyPr>
          <a:lstStyle>
            <a:lvl1pPr lvl="0" marR="0" algn="l">
              <a:lnSpc>
                <a:spcPct val="90000"/>
              </a:lnSpc>
              <a:spcBef>
                <a:spcPts val="0"/>
              </a:spcBef>
              <a:spcAft>
                <a:spcPts val="0"/>
              </a:spcAft>
              <a:buClr>
                <a:schemeClr val="dk1"/>
              </a:buClr>
              <a:buSzPts val="3800"/>
              <a:buFont typeface="Oswald"/>
              <a:buNone/>
              <a:defRPr b="0" i="0" sz="3800" u="none" cap="none" strike="noStrike">
                <a:solidFill>
                  <a:schemeClr val="dk1"/>
                </a:solidFill>
                <a:latin typeface="Oswald"/>
                <a:ea typeface="Oswald"/>
                <a:cs typeface="Oswald"/>
                <a:sym typeface="Oswald"/>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4" name="Google Shape;104;p14"/>
          <p:cNvSpPr txBox="1"/>
          <p:nvPr>
            <p:ph idx="2" type="body"/>
          </p:nvPr>
        </p:nvSpPr>
        <p:spPr>
          <a:xfrm>
            <a:off x="628650" y="1468041"/>
            <a:ext cx="7886700" cy="2952600"/>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rgbClr val="1F1F1F"/>
              </a:buClr>
              <a:buSzPts val="1300"/>
              <a:buFont typeface="Arial"/>
              <a:buNone/>
              <a:defRPr b="0" i="0" sz="1300" u="none" cap="none" strike="noStrike">
                <a:solidFill>
                  <a:srgbClr val="1F1F1F"/>
                </a:solidFill>
                <a:latin typeface="Arial"/>
                <a:ea typeface="Arial"/>
                <a:cs typeface="Arial"/>
                <a:sym typeface="Arial"/>
              </a:defRPr>
            </a:lvl1pPr>
            <a:lvl2pPr indent="-228600" lvl="1" marL="914400" marR="0" algn="l">
              <a:lnSpc>
                <a:spcPct val="90000"/>
              </a:lnSpc>
              <a:spcBef>
                <a:spcPts val="400"/>
              </a:spcBef>
              <a:spcAft>
                <a:spcPts val="0"/>
              </a:spcAft>
              <a:buClr>
                <a:srgbClr val="1F1F1F"/>
              </a:buClr>
              <a:buSzPts val="1300"/>
              <a:buFont typeface="Arial"/>
              <a:buNone/>
              <a:defRPr b="0" i="0" sz="1300" u="none" cap="none" strike="noStrike">
                <a:solidFill>
                  <a:srgbClr val="1F1F1F"/>
                </a:solidFill>
                <a:latin typeface="Arial"/>
                <a:ea typeface="Arial"/>
                <a:cs typeface="Arial"/>
                <a:sym typeface="Arial"/>
              </a:defRPr>
            </a:lvl2pPr>
            <a:lvl3pPr indent="-228600" lvl="2" marL="1371600" marR="0" algn="l">
              <a:lnSpc>
                <a:spcPct val="90000"/>
              </a:lnSpc>
              <a:spcBef>
                <a:spcPts val="400"/>
              </a:spcBef>
              <a:spcAft>
                <a:spcPts val="0"/>
              </a:spcAft>
              <a:buClr>
                <a:srgbClr val="1F1F1F"/>
              </a:buClr>
              <a:buSzPts val="1300"/>
              <a:buFont typeface="Arial"/>
              <a:buNone/>
              <a:defRPr b="0" i="0" sz="1300" u="none" cap="none" strike="noStrike">
                <a:solidFill>
                  <a:srgbClr val="1F1F1F"/>
                </a:solidFill>
                <a:latin typeface="Arial"/>
                <a:ea typeface="Arial"/>
                <a:cs typeface="Arial"/>
                <a:sym typeface="Arial"/>
              </a:defRPr>
            </a:lvl3pPr>
            <a:lvl4pPr indent="-228600" lvl="3" marL="1828800" marR="0" algn="l">
              <a:lnSpc>
                <a:spcPct val="90000"/>
              </a:lnSpc>
              <a:spcBef>
                <a:spcPts val="400"/>
              </a:spcBef>
              <a:spcAft>
                <a:spcPts val="0"/>
              </a:spcAft>
              <a:buClr>
                <a:srgbClr val="1F1F1F"/>
              </a:buClr>
              <a:buSzPts val="1300"/>
              <a:buFont typeface="Arial"/>
              <a:buNone/>
              <a:defRPr b="0" i="0" sz="1300" u="none" cap="none" strike="noStrike">
                <a:solidFill>
                  <a:srgbClr val="1F1F1F"/>
                </a:solidFill>
                <a:latin typeface="Arial"/>
                <a:ea typeface="Arial"/>
                <a:cs typeface="Arial"/>
                <a:sym typeface="Arial"/>
              </a:defRPr>
            </a:lvl4pPr>
            <a:lvl5pPr indent="-228600" lvl="4" marL="2286000" marR="0" algn="l">
              <a:lnSpc>
                <a:spcPct val="90000"/>
              </a:lnSpc>
              <a:spcBef>
                <a:spcPts val="400"/>
              </a:spcBef>
              <a:spcAft>
                <a:spcPts val="0"/>
              </a:spcAft>
              <a:buClr>
                <a:srgbClr val="1F1F1F"/>
              </a:buClr>
              <a:buSzPts val="1300"/>
              <a:buFont typeface="Arial"/>
              <a:buNone/>
              <a:defRPr b="0" i="0" sz="1300" u="none" cap="none" strike="noStrike">
                <a:solidFill>
                  <a:srgbClr val="1F1F1F"/>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5" name="Shape 10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CUSTOM_1_3">
    <p:bg>
      <p:bgPr>
        <a:solidFill>
          <a:srgbClr val="C3CCD9"/>
        </a:solidFill>
      </p:bgPr>
    </p:bg>
    <p:spTree>
      <p:nvGrpSpPr>
        <p:cNvPr id="110" name="Shape 110"/>
        <p:cNvGrpSpPr/>
        <p:nvPr/>
      </p:nvGrpSpPr>
      <p:grpSpPr>
        <a:xfrm>
          <a:off x="0" y="0"/>
          <a:ext cx="0" cy="0"/>
          <a:chOff x="0" y="0"/>
          <a:chExt cx="0" cy="0"/>
        </a:xfrm>
      </p:grpSpPr>
      <p:sp>
        <p:nvSpPr>
          <p:cNvPr id="111" name="Google Shape;111;p17"/>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2" name="Google Shape;112;p17"/>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113" name="Google Shape;113;p17"/>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114" name="Google Shape;114;p1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7"/>
          <p:cNvSpPr/>
          <p:nvPr>
            <p:ph idx="2" type="pic"/>
          </p:nvPr>
        </p:nvSpPr>
        <p:spPr>
          <a:xfrm>
            <a:off x="78100" y="94400"/>
            <a:ext cx="8943000" cy="44292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6" name="Shape 116"/>
        <p:cNvGrpSpPr/>
        <p:nvPr/>
      </p:nvGrpSpPr>
      <p:grpSpPr>
        <a:xfrm>
          <a:off x="0" y="0"/>
          <a:ext cx="0" cy="0"/>
          <a:chOff x="0" y="0"/>
          <a:chExt cx="0" cy="0"/>
        </a:xfrm>
      </p:grpSpPr>
      <p:pic>
        <p:nvPicPr>
          <p:cNvPr id="117" name="Google Shape;117;p18"/>
          <p:cNvPicPr preferRelativeResize="0"/>
          <p:nvPr/>
        </p:nvPicPr>
        <p:blipFill rotWithShape="1">
          <a:blip r:embed="rId2">
            <a:alphaModFix amt="60000"/>
          </a:blip>
          <a:srcRect b="0" l="0" r="0" t="0"/>
          <a:stretch/>
        </p:blipFill>
        <p:spPr>
          <a:xfrm>
            <a:off x="0" y="0"/>
            <a:ext cx="9144000" cy="5143500"/>
          </a:xfrm>
          <a:prstGeom prst="rect">
            <a:avLst/>
          </a:prstGeom>
          <a:noFill/>
          <a:ln>
            <a:noFill/>
          </a:ln>
        </p:spPr>
      </p:pic>
      <p:pic>
        <p:nvPicPr>
          <p:cNvPr id="118" name="Google Shape;118;p18"/>
          <p:cNvPicPr preferRelativeResize="0"/>
          <p:nvPr/>
        </p:nvPicPr>
        <p:blipFill rotWithShape="1">
          <a:blip r:embed="rId3">
            <a:alphaModFix/>
          </a:blip>
          <a:srcRect b="0" l="0" r="0" t="0"/>
          <a:stretch/>
        </p:blipFill>
        <p:spPr>
          <a:xfrm>
            <a:off x="0" y="2375"/>
            <a:ext cx="9144000" cy="5138738"/>
          </a:xfrm>
          <a:prstGeom prst="rect">
            <a:avLst/>
          </a:prstGeom>
          <a:noFill/>
          <a:ln>
            <a:noFill/>
          </a:ln>
        </p:spPr>
      </p:pic>
      <p:sp>
        <p:nvSpPr>
          <p:cNvPr id="119" name="Google Shape;119;p18"/>
          <p:cNvSpPr txBox="1"/>
          <p:nvPr>
            <p:ph type="ctrTitle"/>
          </p:nvPr>
        </p:nvSpPr>
        <p:spPr>
          <a:xfrm>
            <a:off x="299199" y="2771000"/>
            <a:ext cx="7274100" cy="20526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dk2"/>
              </a:buClr>
              <a:buSzPts val="9100"/>
              <a:buNone/>
              <a:defRPr sz="9100">
                <a:solidFill>
                  <a:schemeClr val="dk2"/>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20" name="Google Shape;120;p18"/>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18"/>
          <p:cNvSpPr txBox="1"/>
          <p:nvPr>
            <p:ph idx="1" type="subTitle"/>
          </p:nvPr>
        </p:nvSpPr>
        <p:spPr>
          <a:xfrm>
            <a:off x="253175" y="258800"/>
            <a:ext cx="2414400" cy="225300"/>
          </a:xfrm>
          <a:prstGeom prst="rect">
            <a:avLst/>
          </a:prstGeom>
          <a:noFill/>
          <a:ln>
            <a:noFill/>
          </a:ln>
        </p:spPr>
        <p:txBody>
          <a:bodyPr anchorCtr="0" anchor="t" bIns="91425" lIns="91425" spcFirstLastPara="1" rIns="91425" wrap="square" tIns="91425">
            <a:spAutoFit/>
          </a:bodyPr>
          <a:lstStyle>
            <a:lvl1pPr lvl="0" algn="l">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pic>
        <p:nvPicPr>
          <p:cNvPr id="122" name="Google Shape;122;p18"/>
          <p:cNvPicPr preferRelativeResize="0"/>
          <p:nvPr/>
        </p:nvPicPr>
        <p:blipFill rotWithShape="1">
          <a:blip r:embed="rId4">
            <a:alphaModFix/>
          </a:blip>
          <a:srcRect b="0" l="0" r="0" t="0"/>
          <a:stretch/>
        </p:blipFill>
        <p:spPr>
          <a:xfrm>
            <a:off x="8167272" y="258800"/>
            <a:ext cx="702826" cy="225300"/>
          </a:xfrm>
          <a:prstGeom prst="rect">
            <a:avLst/>
          </a:prstGeom>
          <a:noFill/>
          <a:ln>
            <a:noFill/>
          </a:ln>
        </p:spPr>
      </p:pic>
      <p:pic>
        <p:nvPicPr>
          <p:cNvPr id="123" name="Google Shape;123;p18"/>
          <p:cNvPicPr preferRelativeResize="0"/>
          <p:nvPr/>
        </p:nvPicPr>
        <p:blipFill rotWithShape="1">
          <a:blip r:embed="rId5">
            <a:alphaModFix/>
          </a:blip>
          <a:srcRect b="0" l="0" r="0" t="0"/>
          <a:stretch/>
        </p:blipFill>
        <p:spPr>
          <a:xfrm>
            <a:off x="349225" y="609525"/>
            <a:ext cx="168650" cy="25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
    <p:bg>
      <p:bgPr>
        <a:solidFill>
          <a:schemeClr val="dk2"/>
        </a:solid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2">
            <a:alphaModFix/>
          </a:blip>
          <a:srcRect b="0" l="0" r="0" t="0"/>
          <a:stretch/>
        </p:blipFill>
        <p:spPr>
          <a:xfrm>
            <a:off x="8040009" y="235825"/>
            <a:ext cx="861216" cy="271250"/>
          </a:xfrm>
          <a:prstGeom prst="rect">
            <a:avLst/>
          </a:prstGeom>
          <a:noFill/>
          <a:ln>
            <a:noFill/>
          </a:ln>
        </p:spPr>
      </p:pic>
      <p:sp>
        <p:nvSpPr>
          <p:cNvPr id="126" name="Google Shape;126;p19"/>
          <p:cNvSpPr txBox="1"/>
          <p:nvPr>
            <p:ph type="ctrTitle"/>
          </p:nvPr>
        </p:nvSpPr>
        <p:spPr>
          <a:xfrm>
            <a:off x="299199" y="2771000"/>
            <a:ext cx="6883200" cy="20526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lt1"/>
              </a:buClr>
              <a:buSzPts val="9100"/>
              <a:buNone/>
              <a:defRPr sz="9100">
                <a:solidFill>
                  <a:schemeClr val="lt1"/>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27" name="Google Shape;127;p19"/>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8" name="Google Shape;128;p19"/>
          <p:cNvSpPr txBox="1"/>
          <p:nvPr>
            <p:ph idx="1" type="subTitle"/>
          </p:nvPr>
        </p:nvSpPr>
        <p:spPr>
          <a:xfrm>
            <a:off x="253175" y="258800"/>
            <a:ext cx="2414400" cy="225300"/>
          </a:xfrm>
          <a:prstGeom prst="rect">
            <a:avLst/>
          </a:prstGeom>
          <a:noFill/>
          <a:ln>
            <a:noFill/>
          </a:ln>
        </p:spPr>
        <p:txBody>
          <a:bodyPr anchorCtr="0" anchor="t" bIns="91425" lIns="91425" spcFirstLastPara="1" rIns="91425" wrap="square" tIns="91425">
            <a:spAutoFit/>
          </a:bodyPr>
          <a:lstStyle>
            <a:lvl1pPr lvl="0" algn="l">
              <a:lnSpc>
                <a:spcPct val="150000"/>
              </a:lnSpc>
              <a:spcBef>
                <a:spcPts val="0"/>
              </a:spcBef>
              <a:spcAft>
                <a:spcPts val="0"/>
              </a:spcAft>
              <a:buClr>
                <a:schemeClr val="lt1"/>
              </a:buClr>
              <a:buSzPts val="1000"/>
              <a:buFont typeface="Barlow Condensed Medium"/>
              <a:buNone/>
              <a:defRPr sz="1000">
                <a:solidFill>
                  <a:schemeClr val="lt1"/>
                </a:solidFill>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pic>
        <p:nvPicPr>
          <p:cNvPr id="129" name="Google Shape;129;p19"/>
          <p:cNvPicPr preferRelativeResize="0"/>
          <p:nvPr/>
        </p:nvPicPr>
        <p:blipFill rotWithShape="1">
          <a:blip r:embed="rId3">
            <a:alphaModFix/>
          </a:blip>
          <a:srcRect b="0" l="0" r="0" t="0"/>
          <a:stretch/>
        </p:blipFill>
        <p:spPr>
          <a:xfrm>
            <a:off x="349225" y="609525"/>
            <a:ext cx="168650" cy="253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1_2">
    <p:bg>
      <p:bgPr>
        <a:solidFill>
          <a:schemeClr val="accent6"/>
        </a:solidFill>
      </p:bgPr>
    </p:bg>
    <p:spTree>
      <p:nvGrpSpPr>
        <p:cNvPr id="130" name="Shape 130"/>
        <p:cNvGrpSpPr/>
        <p:nvPr/>
      </p:nvGrpSpPr>
      <p:grpSpPr>
        <a:xfrm>
          <a:off x="0" y="0"/>
          <a:ext cx="0" cy="0"/>
          <a:chOff x="0" y="0"/>
          <a:chExt cx="0" cy="0"/>
        </a:xfrm>
      </p:grpSpPr>
      <p:pic>
        <p:nvPicPr>
          <p:cNvPr id="131" name="Google Shape;131;p20"/>
          <p:cNvPicPr preferRelativeResize="0"/>
          <p:nvPr/>
        </p:nvPicPr>
        <p:blipFill rotWithShape="1">
          <a:blip r:embed="rId2">
            <a:alphaModFix/>
          </a:blip>
          <a:srcRect b="0" l="0" r="0" t="0"/>
          <a:stretch/>
        </p:blipFill>
        <p:spPr>
          <a:xfrm>
            <a:off x="8039997" y="233413"/>
            <a:ext cx="861225" cy="276067"/>
          </a:xfrm>
          <a:prstGeom prst="rect">
            <a:avLst/>
          </a:prstGeom>
          <a:noFill/>
          <a:ln>
            <a:noFill/>
          </a:ln>
        </p:spPr>
      </p:pic>
      <p:sp>
        <p:nvSpPr>
          <p:cNvPr id="132" name="Google Shape;132;p20"/>
          <p:cNvSpPr txBox="1"/>
          <p:nvPr>
            <p:ph type="ctrTitle"/>
          </p:nvPr>
        </p:nvSpPr>
        <p:spPr>
          <a:xfrm>
            <a:off x="299199" y="2771000"/>
            <a:ext cx="6883200" cy="20526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lt1"/>
              </a:buClr>
              <a:buSzPts val="9100"/>
              <a:buNone/>
              <a:defRPr sz="9100">
                <a:solidFill>
                  <a:schemeClr val="lt1"/>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33" name="Google Shape;133;p20"/>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p20"/>
          <p:cNvSpPr txBox="1"/>
          <p:nvPr>
            <p:ph idx="1" type="subTitle"/>
          </p:nvPr>
        </p:nvSpPr>
        <p:spPr>
          <a:xfrm>
            <a:off x="253175" y="258800"/>
            <a:ext cx="2414400" cy="225300"/>
          </a:xfrm>
          <a:prstGeom prst="rect">
            <a:avLst/>
          </a:prstGeom>
          <a:noFill/>
          <a:ln>
            <a:noFill/>
          </a:ln>
        </p:spPr>
        <p:txBody>
          <a:bodyPr anchorCtr="0" anchor="t" bIns="91425" lIns="91425" spcFirstLastPara="1" rIns="91425" wrap="square" tIns="91425">
            <a:spAutoFit/>
          </a:bodyPr>
          <a:lstStyle>
            <a:lvl1pPr lvl="0" algn="l">
              <a:lnSpc>
                <a:spcPct val="150000"/>
              </a:lnSpc>
              <a:spcBef>
                <a:spcPts val="0"/>
              </a:spcBef>
              <a:spcAft>
                <a:spcPts val="0"/>
              </a:spcAft>
              <a:buClr>
                <a:schemeClr val="lt1"/>
              </a:buClr>
              <a:buSzPts val="1000"/>
              <a:buFont typeface="Barlow Condensed Medium"/>
              <a:buNone/>
              <a:defRPr sz="1000">
                <a:solidFill>
                  <a:schemeClr val="lt1"/>
                </a:solidFill>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pic>
        <p:nvPicPr>
          <p:cNvPr id="135" name="Google Shape;135;p20"/>
          <p:cNvPicPr preferRelativeResize="0"/>
          <p:nvPr/>
        </p:nvPicPr>
        <p:blipFill rotWithShape="1">
          <a:blip r:embed="rId3">
            <a:alphaModFix/>
          </a:blip>
          <a:srcRect b="0" l="0" r="0" t="0"/>
          <a:stretch/>
        </p:blipFill>
        <p:spPr>
          <a:xfrm>
            <a:off x="349225" y="609525"/>
            <a:ext cx="168650" cy="253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p:cSld name="TITLE_1_1">
    <p:bg>
      <p:bgPr>
        <a:solidFill>
          <a:schemeClr val="lt1"/>
        </a:solidFill>
      </p:bgPr>
    </p:bg>
    <p:spTree>
      <p:nvGrpSpPr>
        <p:cNvPr id="136" name="Shape 136"/>
        <p:cNvGrpSpPr/>
        <p:nvPr/>
      </p:nvGrpSpPr>
      <p:grpSpPr>
        <a:xfrm>
          <a:off x="0" y="0"/>
          <a:ext cx="0" cy="0"/>
          <a:chOff x="0" y="0"/>
          <a:chExt cx="0" cy="0"/>
        </a:xfrm>
      </p:grpSpPr>
      <p:pic>
        <p:nvPicPr>
          <p:cNvPr id="137" name="Google Shape;137;p21"/>
          <p:cNvPicPr preferRelativeResize="0"/>
          <p:nvPr/>
        </p:nvPicPr>
        <p:blipFill rotWithShape="1">
          <a:blip r:embed="rId2">
            <a:alphaModFix/>
          </a:blip>
          <a:srcRect b="0" l="0" r="0" t="0"/>
          <a:stretch/>
        </p:blipFill>
        <p:spPr>
          <a:xfrm>
            <a:off x="6033700" y="3978725"/>
            <a:ext cx="2438300" cy="20319"/>
          </a:xfrm>
          <a:prstGeom prst="rect">
            <a:avLst/>
          </a:prstGeom>
          <a:noFill/>
          <a:ln>
            <a:noFill/>
          </a:ln>
        </p:spPr>
      </p:pic>
      <p:pic>
        <p:nvPicPr>
          <p:cNvPr id="138" name="Google Shape;138;p21"/>
          <p:cNvPicPr preferRelativeResize="0"/>
          <p:nvPr/>
        </p:nvPicPr>
        <p:blipFill rotWithShape="1">
          <a:blip r:embed="rId2">
            <a:alphaModFix/>
          </a:blip>
          <a:srcRect b="0" l="0" r="0" t="0"/>
          <a:stretch/>
        </p:blipFill>
        <p:spPr>
          <a:xfrm>
            <a:off x="6033700" y="3504075"/>
            <a:ext cx="2438300" cy="20319"/>
          </a:xfrm>
          <a:prstGeom prst="rect">
            <a:avLst/>
          </a:prstGeom>
          <a:noFill/>
          <a:ln>
            <a:noFill/>
          </a:ln>
        </p:spPr>
      </p:pic>
      <p:pic>
        <p:nvPicPr>
          <p:cNvPr id="139" name="Google Shape;139;p21"/>
          <p:cNvPicPr preferRelativeResize="0"/>
          <p:nvPr/>
        </p:nvPicPr>
        <p:blipFill rotWithShape="1">
          <a:blip r:embed="rId2">
            <a:alphaModFix/>
          </a:blip>
          <a:srcRect b="0" l="0" r="0" t="0"/>
          <a:stretch/>
        </p:blipFill>
        <p:spPr>
          <a:xfrm>
            <a:off x="6032800" y="3052100"/>
            <a:ext cx="2438300" cy="20319"/>
          </a:xfrm>
          <a:prstGeom prst="rect">
            <a:avLst/>
          </a:prstGeom>
          <a:noFill/>
          <a:ln>
            <a:noFill/>
          </a:ln>
        </p:spPr>
      </p:pic>
      <p:pic>
        <p:nvPicPr>
          <p:cNvPr id="140" name="Google Shape;140;p21"/>
          <p:cNvPicPr preferRelativeResize="0"/>
          <p:nvPr/>
        </p:nvPicPr>
        <p:blipFill rotWithShape="1">
          <a:blip r:embed="rId2">
            <a:alphaModFix/>
          </a:blip>
          <a:srcRect b="0" l="0" r="0" t="0"/>
          <a:stretch/>
        </p:blipFill>
        <p:spPr>
          <a:xfrm>
            <a:off x="6033700" y="2576050"/>
            <a:ext cx="2438300" cy="20319"/>
          </a:xfrm>
          <a:prstGeom prst="rect">
            <a:avLst/>
          </a:prstGeom>
          <a:noFill/>
          <a:ln>
            <a:noFill/>
          </a:ln>
        </p:spPr>
      </p:pic>
      <p:pic>
        <p:nvPicPr>
          <p:cNvPr id="141" name="Google Shape;141;p21"/>
          <p:cNvPicPr preferRelativeResize="0"/>
          <p:nvPr/>
        </p:nvPicPr>
        <p:blipFill rotWithShape="1">
          <a:blip r:embed="rId2">
            <a:alphaModFix/>
          </a:blip>
          <a:srcRect b="0" l="0" r="0" t="0"/>
          <a:stretch/>
        </p:blipFill>
        <p:spPr>
          <a:xfrm>
            <a:off x="6034150" y="2125475"/>
            <a:ext cx="2438300" cy="20319"/>
          </a:xfrm>
          <a:prstGeom prst="rect">
            <a:avLst/>
          </a:prstGeom>
          <a:noFill/>
          <a:ln>
            <a:noFill/>
          </a:ln>
        </p:spPr>
      </p:pic>
      <p:pic>
        <p:nvPicPr>
          <p:cNvPr id="142" name="Google Shape;142;p21"/>
          <p:cNvPicPr preferRelativeResize="0"/>
          <p:nvPr/>
        </p:nvPicPr>
        <p:blipFill rotWithShape="1">
          <a:blip r:embed="rId2">
            <a:alphaModFix/>
          </a:blip>
          <a:srcRect b="0" l="0" r="0" t="0"/>
          <a:stretch/>
        </p:blipFill>
        <p:spPr>
          <a:xfrm>
            <a:off x="6033250" y="1673500"/>
            <a:ext cx="2438300" cy="20319"/>
          </a:xfrm>
          <a:prstGeom prst="rect">
            <a:avLst/>
          </a:prstGeom>
          <a:noFill/>
          <a:ln>
            <a:noFill/>
          </a:ln>
        </p:spPr>
      </p:pic>
      <p:sp>
        <p:nvSpPr>
          <p:cNvPr id="143" name="Google Shape;143;p21"/>
          <p:cNvSpPr txBox="1"/>
          <p:nvPr>
            <p:ph type="ctrTitle"/>
          </p:nvPr>
        </p:nvSpPr>
        <p:spPr>
          <a:xfrm>
            <a:off x="414675" y="456850"/>
            <a:ext cx="3187500" cy="12006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dk2"/>
              </a:buClr>
              <a:buSzPts val="2900"/>
              <a:buFont typeface="Montserrat Medium"/>
              <a:buNone/>
              <a:defRPr sz="29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44" name="Google Shape;144;p21"/>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5" name="Google Shape;145;p21"/>
          <p:cNvPicPr preferRelativeResize="0"/>
          <p:nvPr/>
        </p:nvPicPr>
        <p:blipFill rotWithShape="1">
          <a:blip r:embed="rId2">
            <a:alphaModFix/>
          </a:blip>
          <a:srcRect b="0" l="0" r="0" t="0"/>
          <a:stretch/>
        </p:blipFill>
        <p:spPr>
          <a:xfrm>
            <a:off x="6034150" y="1197450"/>
            <a:ext cx="2438300" cy="20319"/>
          </a:xfrm>
          <a:prstGeom prst="rect">
            <a:avLst/>
          </a:prstGeom>
          <a:noFill/>
          <a:ln>
            <a:noFill/>
          </a:ln>
        </p:spPr>
      </p:pic>
      <p:sp>
        <p:nvSpPr>
          <p:cNvPr id="146" name="Google Shape;146;p21"/>
          <p:cNvSpPr txBox="1"/>
          <p:nvPr/>
        </p:nvSpPr>
        <p:spPr>
          <a:xfrm>
            <a:off x="6030650" y="823575"/>
            <a:ext cx="24435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Montserrat"/>
              <a:ea typeface="Montserrat"/>
              <a:cs typeface="Montserrat"/>
              <a:sym typeface="Montserrat"/>
            </a:endParaRPr>
          </a:p>
        </p:txBody>
      </p:sp>
      <p:sp>
        <p:nvSpPr>
          <p:cNvPr id="147" name="Google Shape;147;p21"/>
          <p:cNvSpPr txBox="1"/>
          <p:nvPr>
            <p:ph idx="1" type="body"/>
          </p:nvPr>
        </p:nvSpPr>
        <p:spPr>
          <a:xfrm>
            <a:off x="523800" y="1905025"/>
            <a:ext cx="2746200" cy="27162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SzPts val="1600"/>
              <a:buChar char="●"/>
              <a:defRPr b="1"/>
            </a:lvl1pPr>
            <a:lvl2pPr indent="-317500" lvl="1" marL="914400" algn="l">
              <a:lnSpc>
                <a:spcPct val="150000"/>
              </a:lnSpc>
              <a:spcBef>
                <a:spcPts val="0"/>
              </a:spcBef>
              <a:spcAft>
                <a:spcPts val="0"/>
              </a:spcAft>
              <a:buSzPts val="1400"/>
              <a:buChar char="○"/>
              <a:defRPr/>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pic>
        <p:nvPicPr>
          <p:cNvPr id="148" name="Google Shape;148;p21"/>
          <p:cNvPicPr preferRelativeResize="0"/>
          <p:nvPr/>
        </p:nvPicPr>
        <p:blipFill rotWithShape="1">
          <a:blip r:embed="rId2">
            <a:alphaModFix/>
          </a:blip>
          <a:srcRect b="0" l="0" r="0" t="0"/>
          <a:stretch/>
        </p:blipFill>
        <p:spPr>
          <a:xfrm>
            <a:off x="6033700" y="4435925"/>
            <a:ext cx="2438300" cy="203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bg>
      <p:bgPr>
        <a:solidFill>
          <a:schemeClr val="lt2"/>
        </a:solidFill>
      </p:bgPr>
    </p:bg>
    <p:spTree>
      <p:nvGrpSpPr>
        <p:cNvPr id="15" name="Shape 15"/>
        <p:cNvGrpSpPr/>
        <p:nvPr/>
      </p:nvGrpSpPr>
      <p:grpSpPr>
        <a:xfrm>
          <a:off x="0" y="0"/>
          <a:ext cx="0" cy="0"/>
          <a:chOff x="0" y="0"/>
          <a:chExt cx="0" cy="0"/>
        </a:xfrm>
      </p:grpSpPr>
      <p:sp>
        <p:nvSpPr>
          <p:cNvPr id="16" name="Google Shape;16;p3"/>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 name="Google Shape;17;p3"/>
          <p:cNvPicPr preferRelativeResize="0"/>
          <p:nvPr/>
        </p:nvPicPr>
        <p:blipFill rotWithShape="1">
          <a:blip r:embed="rId2">
            <a:alphaModFix amt="38000"/>
          </a:blip>
          <a:srcRect b="0" l="0" r="0" t="9942"/>
          <a:stretch/>
        </p:blipFill>
        <p:spPr>
          <a:xfrm>
            <a:off x="0" y="0"/>
            <a:ext cx="9144003" cy="4631924"/>
          </a:xfrm>
          <a:prstGeom prst="rect">
            <a:avLst/>
          </a:prstGeom>
          <a:noFill/>
          <a:ln>
            <a:noFill/>
          </a:ln>
        </p:spPr>
      </p:pic>
      <p:sp>
        <p:nvSpPr>
          <p:cNvPr id="18" name="Google Shape;18;p3"/>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19" name="Google Shape;19;p3"/>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21" name="Google Shape;21;p3"/>
          <p:cNvSpPr/>
          <p:nvPr/>
        </p:nvSpPr>
        <p:spPr>
          <a:xfrm flipH="1">
            <a:off x="1385750" y="-25"/>
            <a:ext cx="6290400" cy="4632000"/>
          </a:xfrm>
          <a:prstGeom prst="parallelogram">
            <a:avLst>
              <a:gd fmla="val 5370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txBox="1"/>
          <p:nvPr>
            <p:ph type="title"/>
          </p:nvPr>
        </p:nvSpPr>
        <p:spPr>
          <a:xfrm>
            <a:off x="311700" y="1895063"/>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500"/>
              <a:buNone/>
              <a:defRPr i="1" sz="45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TITLE_1_1_1">
    <p:bg>
      <p:bgPr>
        <a:solidFill>
          <a:schemeClr val="dk2"/>
        </a:solidFill>
      </p:bgPr>
    </p:bg>
    <p:spTree>
      <p:nvGrpSpPr>
        <p:cNvPr id="149" name="Shape 149"/>
        <p:cNvGrpSpPr/>
        <p:nvPr/>
      </p:nvGrpSpPr>
      <p:grpSpPr>
        <a:xfrm>
          <a:off x="0" y="0"/>
          <a:ext cx="0" cy="0"/>
          <a:chOff x="0" y="0"/>
          <a:chExt cx="0" cy="0"/>
        </a:xfrm>
      </p:grpSpPr>
      <p:sp>
        <p:nvSpPr>
          <p:cNvPr id="150" name="Google Shape;150;p22"/>
          <p:cNvSpPr txBox="1"/>
          <p:nvPr>
            <p:ph type="ctrTitle"/>
          </p:nvPr>
        </p:nvSpPr>
        <p:spPr>
          <a:xfrm>
            <a:off x="414675" y="456850"/>
            <a:ext cx="3187500" cy="12006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lt1"/>
              </a:buClr>
              <a:buSzPts val="2900"/>
              <a:buFont typeface="Montserrat Medium"/>
              <a:buNone/>
              <a:defRPr sz="2900">
                <a:solidFill>
                  <a:schemeClr val="lt1"/>
                </a:solidFill>
                <a:latin typeface="Montserrat Medium"/>
                <a:ea typeface="Montserrat Medium"/>
                <a:cs typeface="Montserrat Medium"/>
                <a:sym typeface="Montserrat Medium"/>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51" name="Google Shape;151;p2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22"/>
          <p:cNvSpPr txBox="1"/>
          <p:nvPr>
            <p:ph idx="1" type="body"/>
          </p:nvPr>
        </p:nvSpPr>
        <p:spPr>
          <a:xfrm>
            <a:off x="523800" y="1905025"/>
            <a:ext cx="2746200" cy="27162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Clr>
                <a:schemeClr val="lt1"/>
              </a:buClr>
              <a:buSzPts val="1600"/>
              <a:buChar char="●"/>
              <a:defRPr b="1">
                <a:solidFill>
                  <a:schemeClr val="lt1"/>
                </a:solidFill>
              </a:defRPr>
            </a:lvl1pPr>
            <a:lvl2pPr indent="-317500" lvl="1" marL="914400" algn="l">
              <a:lnSpc>
                <a:spcPct val="150000"/>
              </a:lnSpc>
              <a:spcBef>
                <a:spcPts val="0"/>
              </a:spcBef>
              <a:spcAft>
                <a:spcPts val="0"/>
              </a:spcAft>
              <a:buClr>
                <a:schemeClr val="lt1"/>
              </a:buClr>
              <a:buSzPts val="1400"/>
              <a:buChar char="○"/>
              <a:defRPr>
                <a:solidFill>
                  <a:schemeClr val="lt1"/>
                </a:solidFill>
              </a:defRPr>
            </a:lvl2pPr>
            <a:lvl3pPr indent="-304800" lvl="2" marL="1371600" algn="l">
              <a:lnSpc>
                <a:spcPct val="150000"/>
              </a:lnSpc>
              <a:spcBef>
                <a:spcPts val="0"/>
              </a:spcBef>
              <a:spcAft>
                <a:spcPts val="0"/>
              </a:spcAft>
              <a:buClr>
                <a:schemeClr val="lt1"/>
              </a:buClr>
              <a:buSzPts val="12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pic>
        <p:nvPicPr>
          <p:cNvPr id="153" name="Google Shape;153;p22"/>
          <p:cNvPicPr preferRelativeResize="0"/>
          <p:nvPr/>
        </p:nvPicPr>
        <p:blipFill rotWithShape="1">
          <a:blip r:embed="rId2">
            <a:alphaModFix/>
          </a:blip>
          <a:srcRect b="0" l="0" r="0" t="0"/>
          <a:stretch/>
        </p:blipFill>
        <p:spPr>
          <a:xfrm>
            <a:off x="6033700" y="3978725"/>
            <a:ext cx="2438300" cy="20319"/>
          </a:xfrm>
          <a:prstGeom prst="rect">
            <a:avLst/>
          </a:prstGeom>
          <a:noFill/>
          <a:ln>
            <a:noFill/>
          </a:ln>
        </p:spPr>
      </p:pic>
      <p:pic>
        <p:nvPicPr>
          <p:cNvPr id="154" name="Google Shape;154;p22"/>
          <p:cNvPicPr preferRelativeResize="0"/>
          <p:nvPr/>
        </p:nvPicPr>
        <p:blipFill rotWithShape="1">
          <a:blip r:embed="rId2">
            <a:alphaModFix/>
          </a:blip>
          <a:srcRect b="0" l="0" r="0" t="0"/>
          <a:stretch/>
        </p:blipFill>
        <p:spPr>
          <a:xfrm>
            <a:off x="6033700" y="3504075"/>
            <a:ext cx="2438300" cy="20319"/>
          </a:xfrm>
          <a:prstGeom prst="rect">
            <a:avLst/>
          </a:prstGeom>
          <a:noFill/>
          <a:ln>
            <a:noFill/>
          </a:ln>
        </p:spPr>
      </p:pic>
      <p:pic>
        <p:nvPicPr>
          <p:cNvPr id="155" name="Google Shape;155;p22"/>
          <p:cNvPicPr preferRelativeResize="0"/>
          <p:nvPr/>
        </p:nvPicPr>
        <p:blipFill rotWithShape="1">
          <a:blip r:embed="rId2">
            <a:alphaModFix/>
          </a:blip>
          <a:srcRect b="0" l="0" r="0" t="0"/>
          <a:stretch/>
        </p:blipFill>
        <p:spPr>
          <a:xfrm>
            <a:off x="6032800" y="3052100"/>
            <a:ext cx="2438300" cy="20319"/>
          </a:xfrm>
          <a:prstGeom prst="rect">
            <a:avLst/>
          </a:prstGeom>
          <a:noFill/>
          <a:ln>
            <a:noFill/>
          </a:ln>
        </p:spPr>
      </p:pic>
      <p:pic>
        <p:nvPicPr>
          <p:cNvPr id="156" name="Google Shape;156;p22"/>
          <p:cNvPicPr preferRelativeResize="0"/>
          <p:nvPr/>
        </p:nvPicPr>
        <p:blipFill rotWithShape="1">
          <a:blip r:embed="rId2">
            <a:alphaModFix/>
          </a:blip>
          <a:srcRect b="0" l="0" r="0" t="0"/>
          <a:stretch/>
        </p:blipFill>
        <p:spPr>
          <a:xfrm>
            <a:off x="6033700" y="2576050"/>
            <a:ext cx="2438300" cy="20319"/>
          </a:xfrm>
          <a:prstGeom prst="rect">
            <a:avLst/>
          </a:prstGeom>
          <a:noFill/>
          <a:ln>
            <a:noFill/>
          </a:ln>
        </p:spPr>
      </p:pic>
      <p:pic>
        <p:nvPicPr>
          <p:cNvPr id="157" name="Google Shape;157;p22"/>
          <p:cNvPicPr preferRelativeResize="0"/>
          <p:nvPr/>
        </p:nvPicPr>
        <p:blipFill rotWithShape="1">
          <a:blip r:embed="rId2">
            <a:alphaModFix/>
          </a:blip>
          <a:srcRect b="0" l="0" r="0" t="0"/>
          <a:stretch/>
        </p:blipFill>
        <p:spPr>
          <a:xfrm>
            <a:off x="6034150" y="2125475"/>
            <a:ext cx="2438300" cy="20319"/>
          </a:xfrm>
          <a:prstGeom prst="rect">
            <a:avLst/>
          </a:prstGeom>
          <a:noFill/>
          <a:ln>
            <a:noFill/>
          </a:ln>
        </p:spPr>
      </p:pic>
      <p:pic>
        <p:nvPicPr>
          <p:cNvPr id="158" name="Google Shape;158;p22"/>
          <p:cNvPicPr preferRelativeResize="0"/>
          <p:nvPr/>
        </p:nvPicPr>
        <p:blipFill rotWithShape="1">
          <a:blip r:embed="rId2">
            <a:alphaModFix/>
          </a:blip>
          <a:srcRect b="0" l="0" r="0" t="0"/>
          <a:stretch/>
        </p:blipFill>
        <p:spPr>
          <a:xfrm>
            <a:off x="6033250" y="1673500"/>
            <a:ext cx="2438300" cy="20319"/>
          </a:xfrm>
          <a:prstGeom prst="rect">
            <a:avLst/>
          </a:prstGeom>
          <a:noFill/>
          <a:ln>
            <a:noFill/>
          </a:ln>
        </p:spPr>
      </p:pic>
      <p:pic>
        <p:nvPicPr>
          <p:cNvPr id="159" name="Google Shape;159;p22"/>
          <p:cNvPicPr preferRelativeResize="0"/>
          <p:nvPr/>
        </p:nvPicPr>
        <p:blipFill rotWithShape="1">
          <a:blip r:embed="rId2">
            <a:alphaModFix/>
          </a:blip>
          <a:srcRect b="0" l="0" r="0" t="0"/>
          <a:stretch/>
        </p:blipFill>
        <p:spPr>
          <a:xfrm>
            <a:off x="6034150" y="1197450"/>
            <a:ext cx="2438300" cy="20319"/>
          </a:xfrm>
          <a:prstGeom prst="rect">
            <a:avLst/>
          </a:prstGeom>
          <a:noFill/>
          <a:ln>
            <a:noFill/>
          </a:ln>
        </p:spPr>
      </p:pic>
      <p:sp>
        <p:nvSpPr>
          <p:cNvPr id="160" name="Google Shape;160;p22"/>
          <p:cNvSpPr txBox="1"/>
          <p:nvPr/>
        </p:nvSpPr>
        <p:spPr>
          <a:xfrm>
            <a:off x="6030650" y="823575"/>
            <a:ext cx="24435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Montserrat"/>
              <a:ea typeface="Montserrat"/>
              <a:cs typeface="Montserrat"/>
              <a:sym typeface="Montserrat"/>
            </a:endParaRPr>
          </a:p>
        </p:txBody>
      </p:sp>
      <p:pic>
        <p:nvPicPr>
          <p:cNvPr id="161" name="Google Shape;161;p22"/>
          <p:cNvPicPr preferRelativeResize="0"/>
          <p:nvPr/>
        </p:nvPicPr>
        <p:blipFill rotWithShape="1">
          <a:blip r:embed="rId2">
            <a:alphaModFix/>
          </a:blip>
          <a:srcRect b="0" l="0" r="0" t="0"/>
          <a:stretch/>
        </p:blipFill>
        <p:spPr>
          <a:xfrm>
            <a:off x="6033700" y="4435925"/>
            <a:ext cx="2438300" cy="2031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162" name="Shape 162"/>
        <p:cNvGrpSpPr/>
        <p:nvPr/>
      </p:nvGrpSpPr>
      <p:grpSpPr>
        <a:xfrm>
          <a:off x="0" y="0"/>
          <a:ext cx="0" cy="0"/>
          <a:chOff x="0" y="0"/>
          <a:chExt cx="0" cy="0"/>
        </a:xfrm>
      </p:grpSpPr>
      <p:pic>
        <p:nvPicPr>
          <p:cNvPr id="163" name="Google Shape;163;p23"/>
          <p:cNvPicPr preferRelativeResize="0"/>
          <p:nvPr/>
        </p:nvPicPr>
        <p:blipFill rotWithShape="1">
          <a:blip r:embed="rId2">
            <a:alphaModFix/>
          </a:blip>
          <a:srcRect b="0" l="0" r="0" t="10434"/>
          <a:stretch/>
        </p:blipFill>
        <p:spPr>
          <a:xfrm>
            <a:off x="0" y="0"/>
            <a:ext cx="9144000" cy="4631926"/>
          </a:xfrm>
          <a:prstGeom prst="rect">
            <a:avLst/>
          </a:prstGeom>
          <a:noFill/>
          <a:ln>
            <a:noFill/>
          </a:ln>
        </p:spPr>
      </p:pic>
      <p:pic>
        <p:nvPicPr>
          <p:cNvPr id="164" name="Google Shape;164;p23"/>
          <p:cNvPicPr preferRelativeResize="0"/>
          <p:nvPr/>
        </p:nvPicPr>
        <p:blipFill rotWithShape="1">
          <a:blip r:embed="rId3">
            <a:alphaModFix/>
          </a:blip>
          <a:srcRect b="0" l="0" r="0" t="0"/>
          <a:stretch/>
        </p:blipFill>
        <p:spPr>
          <a:xfrm>
            <a:off x="1409550" y="0"/>
            <a:ext cx="5860476" cy="4631925"/>
          </a:xfrm>
          <a:prstGeom prst="rect">
            <a:avLst/>
          </a:prstGeom>
          <a:noFill/>
          <a:ln>
            <a:noFill/>
          </a:ln>
        </p:spPr>
      </p:pic>
      <p:sp>
        <p:nvSpPr>
          <p:cNvPr id="165" name="Google Shape;165;p23"/>
          <p:cNvSpPr txBox="1"/>
          <p:nvPr>
            <p:ph type="title"/>
          </p:nvPr>
        </p:nvSpPr>
        <p:spPr>
          <a:xfrm>
            <a:off x="311700" y="1895063"/>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500"/>
              <a:buNone/>
              <a:defRPr i="1" sz="45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6" name="Google Shape;166;p23"/>
          <p:cNvSpPr/>
          <p:nvPr/>
        </p:nvSpPr>
        <p:spPr>
          <a:xfrm>
            <a:off x="-37550" y="4631925"/>
            <a:ext cx="9225300" cy="60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3"/>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168" name="Google Shape;168;p23"/>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9" name="Google Shape;169;p23"/>
          <p:cNvPicPr preferRelativeResize="0"/>
          <p:nvPr/>
        </p:nvPicPr>
        <p:blipFill rotWithShape="1">
          <a:blip r:embed="rId4">
            <a:alphaModFix/>
          </a:blip>
          <a:srcRect b="0" l="0" r="0" t="0"/>
          <a:stretch/>
        </p:blipFill>
        <p:spPr>
          <a:xfrm>
            <a:off x="311697" y="4819425"/>
            <a:ext cx="702826" cy="2253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bg>
      <p:bgPr>
        <a:solidFill>
          <a:schemeClr val="lt2"/>
        </a:solidFill>
      </p:bgPr>
    </p:bg>
    <p:spTree>
      <p:nvGrpSpPr>
        <p:cNvPr id="170" name="Shape 170"/>
        <p:cNvGrpSpPr/>
        <p:nvPr/>
      </p:nvGrpSpPr>
      <p:grpSpPr>
        <a:xfrm>
          <a:off x="0" y="0"/>
          <a:ext cx="0" cy="0"/>
          <a:chOff x="0" y="0"/>
          <a:chExt cx="0" cy="0"/>
        </a:xfrm>
      </p:grpSpPr>
      <p:sp>
        <p:nvSpPr>
          <p:cNvPr id="171" name="Google Shape;171;p24"/>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24"/>
          <p:cNvPicPr preferRelativeResize="0"/>
          <p:nvPr/>
        </p:nvPicPr>
        <p:blipFill rotWithShape="1">
          <a:blip r:embed="rId2">
            <a:alphaModFix amt="38000"/>
          </a:blip>
          <a:srcRect b="0" l="0" r="0" t="9942"/>
          <a:stretch/>
        </p:blipFill>
        <p:spPr>
          <a:xfrm>
            <a:off x="0" y="0"/>
            <a:ext cx="9144003" cy="4631924"/>
          </a:xfrm>
          <a:prstGeom prst="rect">
            <a:avLst/>
          </a:prstGeom>
          <a:noFill/>
          <a:ln>
            <a:noFill/>
          </a:ln>
        </p:spPr>
      </p:pic>
      <p:sp>
        <p:nvSpPr>
          <p:cNvPr id="173" name="Google Shape;173;p24"/>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174" name="Google Shape;174;p24"/>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5" name="Google Shape;175;p24"/>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176" name="Google Shape;176;p24"/>
          <p:cNvSpPr/>
          <p:nvPr/>
        </p:nvSpPr>
        <p:spPr>
          <a:xfrm flipH="1">
            <a:off x="1385750" y="-25"/>
            <a:ext cx="6290400" cy="4632000"/>
          </a:xfrm>
          <a:prstGeom prst="parallelogram">
            <a:avLst>
              <a:gd fmla="val 53705"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4"/>
          <p:cNvSpPr txBox="1"/>
          <p:nvPr>
            <p:ph type="title"/>
          </p:nvPr>
        </p:nvSpPr>
        <p:spPr>
          <a:xfrm>
            <a:off x="311700" y="1895063"/>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500"/>
              <a:buNone/>
              <a:defRPr i="1" sz="45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8" name="Shape 178"/>
        <p:cNvGrpSpPr/>
        <p:nvPr/>
      </p:nvGrpSpPr>
      <p:grpSpPr>
        <a:xfrm>
          <a:off x="0" y="0"/>
          <a:ext cx="0" cy="0"/>
          <a:chOff x="0" y="0"/>
          <a:chExt cx="0" cy="0"/>
        </a:xfrm>
      </p:grpSpPr>
      <p:sp>
        <p:nvSpPr>
          <p:cNvPr id="179" name="Google Shape;179;p25"/>
          <p:cNvSpPr txBox="1"/>
          <p:nvPr>
            <p:ph idx="1" type="body"/>
          </p:nvPr>
        </p:nvSpPr>
        <p:spPr>
          <a:xfrm>
            <a:off x="311700" y="1523475"/>
            <a:ext cx="6324600" cy="28896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SzPts val="1600"/>
              <a:buChar char="●"/>
              <a:defRPr sz="1600"/>
            </a:lvl1pPr>
            <a:lvl2pPr indent="-317500" lvl="1" marL="914400" algn="l">
              <a:lnSpc>
                <a:spcPct val="150000"/>
              </a:lnSpc>
              <a:spcBef>
                <a:spcPts val="0"/>
              </a:spcBef>
              <a:spcAft>
                <a:spcPts val="0"/>
              </a:spcAft>
              <a:buSzPts val="1400"/>
              <a:buChar char="○"/>
              <a:defRPr sz="1400"/>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180" name="Google Shape;180;p25"/>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1" name="Google Shape;181;p25"/>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182" name="Google Shape;182;p25"/>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3" name="Google Shape;183;p25"/>
          <p:cNvPicPr preferRelativeResize="0"/>
          <p:nvPr/>
        </p:nvPicPr>
        <p:blipFill rotWithShape="1">
          <a:blip r:embed="rId3">
            <a:alphaModFix/>
          </a:blip>
          <a:srcRect b="0" l="44215" r="0" t="0"/>
          <a:stretch/>
        </p:blipFill>
        <p:spPr>
          <a:xfrm>
            <a:off x="0" y="0"/>
            <a:ext cx="7827076" cy="1200150"/>
          </a:xfrm>
          <a:prstGeom prst="rect">
            <a:avLst/>
          </a:prstGeom>
          <a:noFill/>
          <a:ln>
            <a:noFill/>
          </a:ln>
        </p:spPr>
      </p:pic>
      <p:sp>
        <p:nvSpPr>
          <p:cNvPr id="184" name="Google Shape;184;p25"/>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185" name="Google Shape;185;p25"/>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186" name="Google Shape;186;p25"/>
          <p:cNvSpPr txBox="1"/>
          <p:nvPr>
            <p:ph idx="3"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1">
    <p:bg>
      <p:bgPr>
        <a:solidFill>
          <a:schemeClr val="lt2"/>
        </a:solidFill>
      </p:bgPr>
    </p:bg>
    <p:spTree>
      <p:nvGrpSpPr>
        <p:cNvPr id="187" name="Shape 187"/>
        <p:cNvGrpSpPr/>
        <p:nvPr/>
      </p:nvGrpSpPr>
      <p:grpSpPr>
        <a:xfrm>
          <a:off x="0" y="0"/>
          <a:ext cx="0" cy="0"/>
          <a:chOff x="0" y="0"/>
          <a:chExt cx="0" cy="0"/>
        </a:xfrm>
      </p:grpSpPr>
      <p:pic>
        <p:nvPicPr>
          <p:cNvPr id="188" name="Google Shape;188;p26"/>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189" name="Google Shape;189;p26"/>
          <p:cNvSpPr txBox="1"/>
          <p:nvPr>
            <p:ph idx="1" type="body"/>
          </p:nvPr>
        </p:nvSpPr>
        <p:spPr>
          <a:xfrm>
            <a:off x="311700" y="1523475"/>
            <a:ext cx="3340800" cy="28896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Clr>
                <a:schemeClr val="lt1"/>
              </a:buClr>
              <a:buSzPts val="1600"/>
              <a:buChar char="●"/>
              <a:defRPr>
                <a:solidFill>
                  <a:schemeClr val="lt1"/>
                </a:solidFill>
              </a:defRPr>
            </a:lvl1pPr>
            <a:lvl2pPr indent="-317500" lvl="1" marL="914400" algn="l">
              <a:lnSpc>
                <a:spcPct val="150000"/>
              </a:lnSpc>
              <a:spcBef>
                <a:spcPts val="0"/>
              </a:spcBef>
              <a:spcAft>
                <a:spcPts val="0"/>
              </a:spcAft>
              <a:buClr>
                <a:schemeClr val="lt1"/>
              </a:buClr>
              <a:buSzPts val="1400"/>
              <a:buChar char="○"/>
              <a:defRPr>
                <a:solidFill>
                  <a:schemeClr val="lt1"/>
                </a:solidFill>
              </a:defRPr>
            </a:lvl2pPr>
            <a:lvl3pPr indent="-304800" lvl="2" marL="1371600" algn="l">
              <a:lnSpc>
                <a:spcPct val="150000"/>
              </a:lnSpc>
              <a:spcBef>
                <a:spcPts val="0"/>
              </a:spcBef>
              <a:spcAft>
                <a:spcPts val="0"/>
              </a:spcAft>
              <a:buClr>
                <a:schemeClr val="lt1"/>
              </a:buClr>
              <a:buSzPts val="12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sp>
        <p:nvSpPr>
          <p:cNvPr id="190" name="Google Shape;190;p26"/>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1" name="Google Shape;191;p26"/>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192" name="Google Shape;192;p26"/>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3" name="Google Shape;193;p26"/>
          <p:cNvSpPr txBox="1"/>
          <p:nvPr>
            <p:ph idx="2"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194" name="Google Shape;194;p26"/>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195" name="Google Shape;195;p26"/>
          <p:cNvSpPr txBox="1"/>
          <p:nvPr>
            <p:ph idx="3"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attern">
  <p:cSld name="TITLE_AND_BODY_1_1">
    <p:bg>
      <p:bgPr>
        <a:solidFill>
          <a:schemeClr val="lt2"/>
        </a:solidFill>
      </p:bgPr>
    </p:bg>
    <p:spTree>
      <p:nvGrpSpPr>
        <p:cNvPr id="196" name="Shape 196"/>
        <p:cNvGrpSpPr/>
        <p:nvPr/>
      </p:nvGrpSpPr>
      <p:grpSpPr>
        <a:xfrm>
          <a:off x="0" y="0"/>
          <a:ext cx="0" cy="0"/>
          <a:chOff x="0" y="0"/>
          <a:chExt cx="0" cy="0"/>
        </a:xfrm>
      </p:grpSpPr>
      <p:pic>
        <p:nvPicPr>
          <p:cNvPr id="197" name="Google Shape;197;p27"/>
          <p:cNvPicPr preferRelativeResize="0"/>
          <p:nvPr/>
        </p:nvPicPr>
        <p:blipFill rotWithShape="1">
          <a:blip r:embed="rId2">
            <a:alphaModFix amt="8000"/>
          </a:blip>
          <a:srcRect b="0" l="0" r="0" t="0"/>
          <a:stretch/>
        </p:blipFill>
        <p:spPr>
          <a:xfrm>
            <a:off x="43750" y="22625"/>
            <a:ext cx="9144000" cy="5143500"/>
          </a:xfrm>
          <a:prstGeom prst="rect">
            <a:avLst/>
          </a:prstGeom>
          <a:noFill/>
          <a:ln>
            <a:noFill/>
          </a:ln>
        </p:spPr>
      </p:pic>
      <p:pic>
        <p:nvPicPr>
          <p:cNvPr id="198" name="Google Shape;198;p27"/>
          <p:cNvPicPr preferRelativeResize="0"/>
          <p:nvPr/>
        </p:nvPicPr>
        <p:blipFill rotWithShape="1">
          <a:blip r:embed="rId3">
            <a:alphaModFix/>
          </a:blip>
          <a:srcRect b="0" l="44215" r="0" t="0"/>
          <a:stretch/>
        </p:blipFill>
        <p:spPr>
          <a:xfrm>
            <a:off x="0" y="0"/>
            <a:ext cx="7827076" cy="1200150"/>
          </a:xfrm>
          <a:prstGeom prst="rect">
            <a:avLst/>
          </a:prstGeom>
          <a:noFill/>
          <a:ln>
            <a:noFill/>
          </a:ln>
        </p:spPr>
      </p:pic>
      <p:sp>
        <p:nvSpPr>
          <p:cNvPr id="199" name="Google Shape;199;p27"/>
          <p:cNvSpPr txBox="1"/>
          <p:nvPr>
            <p:ph idx="1" type="body"/>
          </p:nvPr>
        </p:nvSpPr>
        <p:spPr>
          <a:xfrm>
            <a:off x="311700" y="1523475"/>
            <a:ext cx="3340800" cy="28896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Clr>
                <a:schemeClr val="lt1"/>
              </a:buClr>
              <a:buSzPts val="1600"/>
              <a:buChar char="●"/>
              <a:defRPr>
                <a:solidFill>
                  <a:schemeClr val="lt1"/>
                </a:solidFill>
              </a:defRPr>
            </a:lvl1pPr>
            <a:lvl2pPr indent="-317500" lvl="1" marL="914400" algn="l">
              <a:lnSpc>
                <a:spcPct val="150000"/>
              </a:lnSpc>
              <a:spcBef>
                <a:spcPts val="0"/>
              </a:spcBef>
              <a:spcAft>
                <a:spcPts val="0"/>
              </a:spcAft>
              <a:buClr>
                <a:schemeClr val="lt1"/>
              </a:buClr>
              <a:buSzPts val="1400"/>
              <a:buChar char="○"/>
              <a:defRPr>
                <a:solidFill>
                  <a:schemeClr val="lt1"/>
                </a:solidFill>
              </a:defRPr>
            </a:lvl2pPr>
            <a:lvl3pPr indent="-304800" lvl="2" marL="1371600" algn="l">
              <a:lnSpc>
                <a:spcPct val="150000"/>
              </a:lnSpc>
              <a:spcBef>
                <a:spcPts val="0"/>
              </a:spcBef>
              <a:spcAft>
                <a:spcPts val="0"/>
              </a:spcAft>
              <a:buClr>
                <a:schemeClr val="lt1"/>
              </a:buClr>
              <a:buSzPts val="12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sp>
        <p:nvSpPr>
          <p:cNvPr id="200" name="Google Shape;200;p27"/>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1" name="Google Shape;201;p27"/>
          <p:cNvPicPr preferRelativeResize="0"/>
          <p:nvPr/>
        </p:nvPicPr>
        <p:blipFill rotWithShape="1">
          <a:blip r:embed="rId4">
            <a:alphaModFix/>
          </a:blip>
          <a:srcRect b="0" l="0" r="0" t="0"/>
          <a:stretch/>
        </p:blipFill>
        <p:spPr>
          <a:xfrm>
            <a:off x="311697" y="4819425"/>
            <a:ext cx="702826" cy="225300"/>
          </a:xfrm>
          <a:prstGeom prst="rect">
            <a:avLst/>
          </a:prstGeom>
          <a:noFill/>
          <a:ln>
            <a:noFill/>
          </a:ln>
        </p:spPr>
      </p:pic>
      <p:sp>
        <p:nvSpPr>
          <p:cNvPr id="202" name="Google Shape;202;p2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3" name="Google Shape;203;p27"/>
          <p:cNvSpPr txBox="1"/>
          <p:nvPr>
            <p:ph idx="2"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04" name="Google Shape;204;p27"/>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205" name="Google Shape;205;p27"/>
          <p:cNvSpPr txBox="1"/>
          <p:nvPr>
            <p:ph idx="3"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6" name="Shape 206"/>
        <p:cNvGrpSpPr/>
        <p:nvPr/>
      </p:nvGrpSpPr>
      <p:grpSpPr>
        <a:xfrm>
          <a:off x="0" y="0"/>
          <a:ext cx="0" cy="0"/>
          <a:chOff x="0" y="0"/>
          <a:chExt cx="0" cy="0"/>
        </a:xfrm>
      </p:grpSpPr>
      <p:pic>
        <p:nvPicPr>
          <p:cNvPr id="207" name="Google Shape;207;p28"/>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208" name="Google Shape;208;p28"/>
          <p:cNvSpPr txBox="1"/>
          <p:nvPr>
            <p:ph idx="1" type="body"/>
          </p:nvPr>
        </p:nvSpPr>
        <p:spPr>
          <a:xfrm>
            <a:off x="311700" y="1523475"/>
            <a:ext cx="3340800" cy="28896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SzPts val="1600"/>
              <a:buChar char="●"/>
              <a:defRPr/>
            </a:lvl1pPr>
            <a:lvl2pPr indent="-317500" lvl="1" marL="914400" algn="l">
              <a:lnSpc>
                <a:spcPct val="150000"/>
              </a:lnSpc>
              <a:spcBef>
                <a:spcPts val="0"/>
              </a:spcBef>
              <a:spcAft>
                <a:spcPts val="0"/>
              </a:spcAft>
              <a:buSzPts val="1400"/>
              <a:buChar char="○"/>
              <a:defRPr/>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209" name="Google Shape;209;p28"/>
          <p:cNvSpPr txBox="1"/>
          <p:nvPr>
            <p:ph idx="2" type="body"/>
          </p:nvPr>
        </p:nvSpPr>
        <p:spPr>
          <a:xfrm>
            <a:off x="4154225" y="1523475"/>
            <a:ext cx="3340800" cy="28896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SzPts val="1600"/>
              <a:buChar char="●"/>
              <a:defRPr/>
            </a:lvl1pPr>
            <a:lvl2pPr indent="-317500" lvl="1" marL="914400" algn="l">
              <a:lnSpc>
                <a:spcPct val="150000"/>
              </a:lnSpc>
              <a:spcBef>
                <a:spcPts val="0"/>
              </a:spcBef>
              <a:spcAft>
                <a:spcPts val="0"/>
              </a:spcAft>
              <a:buSzPts val="1400"/>
              <a:buChar char="○"/>
              <a:defRPr/>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210" name="Google Shape;210;p28"/>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 name="Google Shape;211;p28"/>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212" name="Google Shape;212;p28"/>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3" name="Google Shape;213;p28"/>
          <p:cNvSpPr txBox="1"/>
          <p:nvPr>
            <p:ph idx="3"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14" name="Google Shape;214;p28"/>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215" name="Google Shape;215;p28"/>
          <p:cNvSpPr txBox="1"/>
          <p:nvPr>
            <p:ph idx="4"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bg>
      <p:bgPr>
        <a:solidFill>
          <a:schemeClr val="lt2"/>
        </a:solidFill>
      </p:bgPr>
    </p:bg>
    <p:spTree>
      <p:nvGrpSpPr>
        <p:cNvPr id="216" name="Shape 216"/>
        <p:cNvGrpSpPr/>
        <p:nvPr/>
      </p:nvGrpSpPr>
      <p:grpSpPr>
        <a:xfrm>
          <a:off x="0" y="0"/>
          <a:ext cx="0" cy="0"/>
          <a:chOff x="0" y="0"/>
          <a:chExt cx="0" cy="0"/>
        </a:xfrm>
      </p:grpSpPr>
      <p:pic>
        <p:nvPicPr>
          <p:cNvPr id="217" name="Google Shape;217;p29"/>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218" name="Google Shape;218;p29"/>
          <p:cNvSpPr txBox="1"/>
          <p:nvPr>
            <p:ph idx="1" type="body"/>
          </p:nvPr>
        </p:nvSpPr>
        <p:spPr>
          <a:xfrm>
            <a:off x="311700" y="1523475"/>
            <a:ext cx="3340800" cy="28896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Clr>
                <a:schemeClr val="lt1"/>
              </a:buClr>
              <a:buSzPts val="1600"/>
              <a:buChar char="●"/>
              <a:defRPr>
                <a:solidFill>
                  <a:schemeClr val="lt1"/>
                </a:solidFill>
              </a:defRPr>
            </a:lvl1pPr>
            <a:lvl2pPr indent="-317500" lvl="1" marL="914400" algn="l">
              <a:lnSpc>
                <a:spcPct val="150000"/>
              </a:lnSpc>
              <a:spcBef>
                <a:spcPts val="0"/>
              </a:spcBef>
              <a:spcAft>
                <a:spcPts val="0"/>
              </a:spcAft>
              <a:buClr>
                <a:schemeClr val="lt1"/>
              </a:buClr>
              <a:buSzPts val="1400"/>
              <a:buChar char="○"/>
              <a:defRPr>
                <a:solidFill>
                  <a:schemeClr val="lt1"/>
                </a:solidFill>
              </a:defRPr>
            </a:lvl2pPr>
            <a:lvl3pPr indent="-304800" lvl="2" marL="1371600" algn="l">
              <a:lnSpc>
                <a:spcPct val="150000"/>
              </a:lnSpc>
              <a:spcBef>
                <a:spcPts val="0"/>
              </a:spcBef>
              <a:spcAft>
                <a:spcPts val="0"/>
              </a:spcAft>
              <a:buClr>
                <a:schemeClr val="lt1"/>
              </a:buClr>
              <a:buSzPts val="12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sp>
        <p:nvSpPr>
          <p:cNvPr id="219" name="Google Shape;219;p29"/>
          <p:cNvSpPr txBox="1"/>
          <p:nvPr>
            <p:ph idx="2" type="body"/>
          </p:nvPr>
        </p:nvSpPr>
        <p:spPr>
          <a:xfrm>
            <a:off x="4154225" y="1523475"/>
            <a:ext cx="3340800" cy="28896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Clr>
                <a:schemeClr val="lt1"/>
              </a:buClr>
              <a:buSzPts val="1600"/>
              <a:buChar char="●"/>
              <a:defRPr>
                <a:solidFill>
                  <a:schemeClr val="lt1"/>
                </a:solidFill>
              </a:defRPr>
            </a:lvl1pPr>
            <a:lvl2pPr indent="-317500" lvl="1" marL="914400" algn="l">
              <a:lnSpc>
                <a:spcPct val="150000"/>
              </a:lnSpc>
              <a:spcBef>
                <a:spcPts val="0"/>
              </a:spcBef>
              <a:spcAft>
                <a:spcPts val="0"/>
              </a:spcAft>
              <a:buClr>
                <a:schemeClr val="lt1"/>
              </a:buClr>
              <a:buSzPts val="1400"/>
              <a:buChar char="○"/>
              <a:defRPr>
                <a:solidFill>
                  <a:schemeClr val="lt1"/>
                </a:solidFill>
              </a:defRPr>
            </a:lvl2pPr>
            <a:lvl3pPr indent="-304800" lvl="2" marL="1371600" algn="l">
              <a:lnSpc>
                <a:spcPct val="150000"/>
              </a:lnSpc>
              <a:spcBef>
                <a:spcPts val="0"/>
              </a:spcBef>
              <a:spcAft>
                <a:spcPts val="0"/>
              </a:spcAft>
              <a:buClr>
                <a:schemeClr val="lt1"/>
              </a:buClr>
              <a:buSzPts val="12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sp>
        <p:nvSpPr>
          <p:cNvPr id="220" name="Google Shape;220;p29"/>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1" name="Google Shape;221;p29"/>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222" name="Google Shape;222;p29"/>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3" name="Google Shape;223;p29"/>
          <p:cNvSpPr txBox="1"/>
          <p:nvPr>
            <p:ph idx="3"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24" name="Google Shape;224;p29"/>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225" name="Google Shape;225;p29"/>
          <p:cNvSpPr txBox="1"/>
          <p:nvPr>
            <p:ph idx="4"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6" name="Shape 226"/>
        <p:cNvGrpSpPr/>
        <p:nvPr/>
      </p:nvGrpSpPr>
      <p:grpSpPr>
        <a:xfrm>
          <a:off x="0" y="0"/>
          <a:ext cx="0" cy="0"/>
          <a:chOff x="0" y="0"/>
          <a:chExt cx="0" cy="0"/>
        </a:xfrm>
      </p:grpSpPr>
      <p:pic>
        <p:nvPicPr>
          <p:cNvPr id="227" name="Google Shape;227;p30"/>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228" name="Google Shape;228;p30"/>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9" name="Google Shape;229;p30"/>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230" name="Google Shape;230;p30"/>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1" name="Google Shape;231;p30"/>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32" name="Google Shape;232;p30"/>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233" name="Google Shape;233;p30"/>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lt2"/>
        </a:solidFill>
      </p:bgPr>
    </p:bg>
    <p:spTree>
      <p:nvGrpSpPr>
        <p:cNvPr id="234" name="Shape 234"/>
        <p:cNvGrpSpPr/>
        <p:nvPr/>
      </p:nvGrpSpPr>
      <p:grpSpPr>
        <a:xfrm>
          <a:off x="0" y="0"/>
          <a:ext cx="0" cy="0"/>
          <a:chOff x="0" y="0"/>
          <a:chExt cx="0" cy="0"/>
        </a:xfrm>
      </p:grpSpPr>
      <p:pic>
        <p:nvPicPr>
          <p:cNvPr id="235" name="Google Shape;235;p31"/>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236" name="Google Shape;236;p31"/>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7" name="Google Shape;237;p31"/>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238" name="Google Shape;238;p31"/>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9" name="Google Shape;239;p31"/>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40" name="Google Shape;240;p31"/>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241" name="Google Shape;241;p31"/>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CUSTOM">
    <p:bg>
      <p:bgPr>
        <a:solidFill>
          <a:srgbClr val="C3CCD9"/>
        </a:solidFill>
      </p:bgPr>
    </p:bg>
    <p:spTree>
      <p:nvGrpSpPr>
        <p:cNvPr id="23" name="Shape 23"/>
        <p:cNvGrpSpPr/>
        <p:nvPr/>
      </p:nvGrpSpPr>
      <p:grpSpPr>
        <a:xfrm>
          <a:off x="0" y="0"/>
          <a:ext cx="0" cy="0"/>
          <a:chOff x="0" y="0"/>
          <a:chExt cx="0" cy="0"/>
        </a:xfrm>
      </p:grpSpPr>
      <p:sp>
        <p:nvSpPr>
          <p:cNvPr id="24" name="Google Shape;24;p4"/>
          <p:cNvSpPr/>
          <p:nvPr/>
        </p:nvSpPr>
        <p:spPr>
          <a:xfrm>
            <a:off x="-391925" y="3434730"/>
            <a:ext cx="8770200" cy="803400"/>
          </a:xfrm>
          <a:prstGeom prst="parallelogram">
            <a:avLst>
              <a:gd fmla="val 45024"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p:nvPr/>
        </p:nvSpPr>
        <p:spPr>
          <a:xfrm>
            <a:off x="-391925" y="2246253"/>
            <a:ext cx="8770200" cy="803400"/>
          </a:xfrm>
          <a:prstGeom prst="parallelogram">
            <a:avLst>
              <a:gd fmla="val 45024"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4"/>
          <p:cNvSpPr/>
          <p:nvPr/>
        </p:nvSpPr>
        <p:spPr>
          <a:xfrm>
            <a:off x="-391925" y="1057625"/>
            <a:ext cx="8770200" cy="803400"/>
          </a:xfrm>
          <a:prstGeom prst="parallelogram">
            <a:avLst>
              <a:gd fmla="val 45024"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p4"/>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29" name="Google Shape;29;p4"/>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30" name="Google Shape;30;p4"/>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4"/>
          <p:cNvSpPr/>
          <p:nvPr/>
        </p:nvSpPr>
        <p:spPr>
          <a:xfrm>
            <a:off x="-468125" y="963488"/>
            <a:ext cx="2432100" cy="991800"/>
          </a:xfrm>
          <a:prstGeom prst="parallelogram">
            <a:avLst>
              <a:gd fmla="val 45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
          <p:cNvSpPr/>
          <p:nvPr/>
        </p:nvSpPr>
        <p:spPr>
          <a:xfrm>
            <a:off x="-468125" y="2152048"/>
            <a:ext cx="2432100" cy="991800"/>
          </a:xfrm>
          <a:prstGeom prst="parallelogram">
            <a:avLst>
              <a:gd fmla="val 45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
          <p:cNvSpPr/>
          <p:nvPr/>
        </p:nvSpPr>
        <p:spPr>
          <a:xfrm>
            <a:off x="-468125" y="3340608"/>
            <a:ext cx="2432100" cy="991800"/>
          </a:xfrm>
          <a:prstGeom prst="parallelogram">
            <a:avLst>
              <a:gd fmla="val 45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35" name="Google Shape;35;p4"/>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500"/>
              <a:buFont typeface="Montserrat Medium"/>
              <a:buNone/>
              <a:defRPr sz="2500">
                <a:solidFill>
                  <a:schemeClr val="lt1"/>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36" name="Google Shape;36;p4"/>
          <p:cNvSpPr txBox="1"/>
          <p:nvPr>
            <p:ph idx="3" type="body"/>
          </p:nvPr>
        </p:nvSpPr>
        <p:spPr>
          <a:xfrm>
            <a:off x="2225800" y="1259725"/>
            <a:ext cx="5277600" cy="453000"/>
          </a:xfrm>
          <a:prstGeom prst="rect">
            <a:avLst/>
          </a:prstGeom>
          <a:noFill/>
          <a:ln>
            <a:noFill/>
          </a:ln>
        </p:spPr>
        <p:txBody>
          <a:bodyPr anchorCtr="0" anchor="t" bIns="91425" lIns="91425" spcFirstLastPara="1" rIns="91425" wrap="square" tIns="91425">
            <a:normAutofit/>
          </a:bodyPr>
          <a:lstStyle>
            <a:lvl1pPr indent="-330200" lvl="0" marL="457200" algn="ctr">
              <a:lnSpc>
                <a:spcPct val="150000"/>
              </a:lnSpc>
              <a:spcBef>
                <a:spcPts val="0"/>
              </a:spcBef>
              <a:spcAft>
                <a:spcPts val="0"/>
              </a:spcAft>
              <a:buSzPts val="1600"/>
              <a:buChar char="●"/>
              <a:defRPr/>
            </a:lvl1pPr>
            <a:lvl2pPr indent="-317500" lvl="1" marL="914400" algn="l">
              <a:lnSpc>
                <a:spcPct val="150000"/>
              </a:lnSpc>
              <a:spcBef>
                <a:spcPts val="0"/>
              </a:spcBef>
              <a:spcAft>
                <a:spcPts val="0"/>
              </a:spcAft>
              <a:buSzPts val="1400"/>
              <a:buChar char="○"/>
              <a:defRPr/>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37" name="Google Shape;37;p4"/>
          <p:cNvSpPr txBox="1"/>
          <p:nvPr>
            <p:ph idx="4" type="body"/>
          </p:nvPr>
        </p:nvSpPr>
        <p:spPr>
          <a:xfrm>
            <a:off x="2404975" y="2421375"/>
            <a:ext cx="5277600" cy="453000"/>
          </a:xfrm>
          <a:prstGeom prst="rect">
            <a:avLst/>
          </a:prstGeom>
          <a:noFill/>
          <a:ln>
            <a:noFill/>
          </a:ln>
        </p:spPr>
        <p:txBody>
          <a:bodyPr anchorCtr="0" anchor="t" bIns="91425" lIns="91425" spcFirstLastPara="1" rIns="91425" wrap="square" tIns="91425">
            <a:normAutofit/>
          </a:bodyPr>
          <a:lstStyle>
            <a:lvl1pPr indent="-330200" lvl="0" marL="457200" algn="ctr">
              <a:lnSpc>
                <a:spcPct val="150000"/>
              </a:lnSpc>
              <a:spcBef>
                <a:spcPts val="0"/>
              </a:spcBef>
              <a:spcAft>
                <a:spcPts val="0"/>
              </a:spcAft>
              <a:buSzPts val="1600"/>
              <a:buChar char="●"/>
              <a:defRPr/>
            </a:lvl1pPr>
            <a:lvl2pPr indent="-317500" lvl="1" marL="914400" algn="l">
              <a:lnSpc>
                <a:spcPct val="150000"/>
              </a:lnSpc>
              <a:spcBef>
                <a:spcPts val="0"/>
              </a:spcBef>
              <a:spcAft>
                <a:spcPts val="0"/>
              </a:spcAft>
              <a:buSzPts val="1400"/>
              <a:buChar char="○"/>
              <a:defRPr/>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38" name="Google Shape;38;p4"/>
          <p:cNvSpPr txBox="1"/>
          <p:nvPr>
            <p:ph idx="5" type="body"/>
          </p:nvPr>
        </p:nvSpPr>
        <p:spPr>
          <a:xfrm>
            <a:off x="2548450" y="3601050"/>
            <a:ext cx="5277600" cy="453000"/>
          </a:xfrm>
          <a:prstGeom prst="rect">
            <a:avLst/>
          </a:prstGeom>
          <a:noFill/>
          <a:ln>
            <a:noFill/>
          </a:ln>
        </p:spPr>
        <p:txBody>
          <a:bodyPr anchorCtr="0" anchor="t" bIns="91425" lIns="91425" spcFirstLastPara="1" rIns="91425" wrap="square" tIns="91425">
            <a:normAutofit/>
          </a:bodyPr>
          <a:lstStyle>
            <a:lvl1pPr indent="-330200" lvl="0" marL="457200" algn="ctr">
              <a:lnSpc>
                <a:spcPct val="150000"/>
              </a:lnSpc>
              <a:spcBef>
                <a:spcPts val="0"/>
              </a:spcBef>
              <a:spcAft>
                <a:spcPts val="0"/>
              </a:spcAft>
              <a:buSzPts val="1600"/>
              <a:buChar char="●"/>
              <a:defRPr/>
            </a:lvl1pPr>
            <a:lvl2pPr indent="-317500" lvl="1" marL="914400" algn="l">
              <a:lnSpc>
                <a:spcPct val="150000"/>
              </a:lnSpc>
              <a:spcBef>
                <a:spcPts val="0"/>
              </a:spcBef>
              <a:spcAft>
                <a:spcPts val="0"/>
              </a:spcAft>
              <a:buSzPts val="1400"/>
              <a:buChar char="○"/>
              <a:defRPr/>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39" name="Google Shape;39;p4"/>
          <p:cNvSpPr txBox="1"/>
          <p:nvPr/>
        </p:nvSpPr>
        <p:spPr>
          <a:xfrm>
            <a:off x="660875" y="1018275"/>
            <a:ext cx="7947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Barlow Condensed Medium"/>
                <a:ea typeface="Barlow Condensed Medium"/>
                <a:cs typeface="Barlow Condensed Medium"/>
                <a:sym typeface="Barlow Condensed Medium"/>
              </a:rPr>
              <a:t>01</a:t>
            </a:r>
            <a:endParaRPr b="0" i="0" sz="4400" u="none" cap="none" strike="noStrike">
              <a:solidFill>
                <a:schemeClr val="lt1"/>
              </a:solidFill>
              <a:latin typeface="Barlow Condensed Medium"/>
              <a:ea typeface="Barlow Condensed Medium"/>
              <a:cs typeface="Barlow Condensed Medium"/>
              <a:sym typeface="Barlow Condensed Medium"/>
            </a:endParaRPr>
          </a:p>
        </p:txBody>
      </p:sp>
      <p:sp>
        <p:nvSpPr>
          <p:cNvPr id="40" name="Google Shape;40;p4"/>
          <p:cNvSpPr txBox="1"/>
          <p:nvPr/>
        </p:nvSpPr>
        <p:spPr>
          <a:xfrm>
            <a:off x="660875" y="2217000"/>
            <a:ext cx="7947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Barlow Condensed Medium"/>
                <a:ea typeface="Barlow Condensed Medium"/>
                <a:cs typeface="Barlow Condensed Medium"/>
                <a:sym typeface="Barlow Condensed Medium"/>
              </a:rPr>
              <a:t>02</a:t>
            </a:r>
            <a:endParaRPr b="0" i="0" sz="4400" u="none" cap="none" strike="noStrike">
              <a:solidFill>
                <a:schemeClr val="lt1"/>
              </a:solidFill>
              <a:latin typeface="Barlow Condensed Medium"/>
              <a:ea typeface="Barlow Condensed Medium"/>
              <a:cs typeface="Barlow Condensed Medium"/>
              <a:sym typeface="Barlow Condensed Medium"/>
            </a:endParaRPr>
          </a:p>
        </p:txBody>
      </p:sp>
      <p:sp>
        <p:nvSpPr>
          <p:cNvPr id="41" name="Google Shape;41;p4"/>
          <p:cNvSpPr txBox="1"/>
          <p:nvPr/>
        </p:nvSpPr>
        <p:spPr>
          <a:xfrm>
            <a:off x="660875" y="3386350"/>
            <a:ext cx="7947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Barlow Condensed Medium"/>
                <a:ea typeface="Barlow Condensed Medium"/>
                <a:cs typeface="Barlow Condensed Medium"/>
                <a:sym typeface="Barlow Condensed Medium"/>
              </a:rPr>
              <a:t>03</a:t>
            </a:r>
            <a:endParaRPr b="0" i="0" sz="4400" u="none" cap="none" strike="noStrike">
              <a:solidFill>
                <a:schemeClr val="lt1"/>
              </a:solidFill>
              <a:latin typeface="Barlow Condensed Medium"/>
              <a:ea typeface="Barlow Condensed Medium"/>
              <a:cs typeface="Barlow Condensed Medium"/>
              <a:sym typeface="Barlow Condensed Medium"/>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CUSTOM">
    <p:bg>
      <p:bgPr>
        <a:solidFill>
          <a:srgbClr val="C3CCD9"/>
        </a:solidFill>
      </p:bgPr>
    </p:bg>
    <p:spTree>
      <p:nvGrpSpPr>
        <p:cNvPr id="242" name="Shape 242"/>
        <p:cNvGrpSpPr/>
        <p:nvPr/>
      </p:nvGrpSpPr>
      <p:grpSpPr>
        <a:xfrm>
          <a:off x="0" y="0"/>
          <a:ext cx="0" cy="0"/>
          <a:chOff x="0" y="0"/>
          <a:chExt cx="0" cy="0"/>
        </a:xfrm>
      </p:grpSpPr>
      <p:sp>
        <p:nvSpPr>
          <p:cNvPr id="243" name="Google Shape;243;p32"/>
          <p:cNvSpPr/>
          <p:nvPr/>
        </p:nvSpPr>
        <p:spPr>
          <a:xfrm>
            <a:off x="-391925" y="3434730"/>
            <a:ext cx="8770200" cy="803400"/>
          </a:xfrm>
          <a:prstGeom prst="parallelogram">
            <a:avLst>
              <a:gd fmla="val 45024"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32"/>
          <p:cNvSpPr/>
          <p:nvPr/>
        </p:nvSpPr>
        <p:spPr>
          <a:xfrm>
            <a:off x="-391925" y="2246253"/>
            <a:ext cx="8770200" cy="803400"/>
          </a:xfrm>
          <a:prstGeom prst="parallelogram">
            <a:avLst>
              <a:gd fmla="val 45024"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2"/>
          <p:cNvSpPr/>
          <p:nvPr/>
        </p:nvSpPr>
        <p:spPr>
          <a:xfrm>
            <a:off x="-391925" y="1057625"/>
            <a:ext cx="8770200" cy="803400"/>
          </a:xfrm>
          <a:prstGeom prst="parallelogram">
            <a:avLst>
              <a:gd fmla="val 45024"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2"/>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7" name="Google Shape;247;p32"/>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248" name="Google Shape;248;p32"/>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49" name="Google Shape;249;p3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50" name="Google Shape;250;p32"/>
          <p:cNvSpPr/>
          <p:nvPr/>
        </p:nvSpPr>
        <p:spPr>
          <a:xfrm>
            <a:off x="-468125" y="963488"/>
            <a:ext cx="2432100" cy="991800"/>
          </a:xfrm>
          <a:prstGeom prst="parallelogram">
            <a:avLst>
              <a:gd fmla="val 45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2"/>
          <p:cNvSpPr/>
          <p:nvPr/>
        </p:nvSpPr>
        <p:spPr>
          <a:xfrm>
            <a:off x="-468125" y="2152048"/>
            <a:ext cx="2432100" cy="991800"/>
          </a:xfrm>
          <a:prstGeom prst="parallelogram">
            <a:avLst>
              <a:gd fmla="val 45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2"/>
          <p:cNvSpPr/>
          <p:nvPr/>
        </p:nvSpPr>
        <p:spPr>
          <a:xfrm>
            <a:off x="-468125" y="3340608"/>
            <a:ext cx="2432100" cy="991800"/>
          </a:xfrm>
          <a:prstGeom prst="parallelogram">
            <a:avLst>
              <a:gd fmla="val 45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2"/>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254" name="Google Shape;254;p32"/>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500"/>
              <a:buFont typeface="Montserrat Medium"/>
              <a:buNone/>
              <a:defRPr sz="2500">
                <a:solidFill>
                  <a:schemeClr val="lt1"/>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255" name="Google Shape;255;p32"/>
          <p:cNvSpPr txBox="1"/>
          <p:nvPr>
            <p:ph idx="3" type="body"/>
          </p:nvPr>
        </p:nvSpPr>
        <p:spPr>
          <a:xfrm>
            <a:off x="2225800" y="1259725"/>
            <a:ext cx="5277600" cy="453000"/>
          </a:xfrm>
          <a:prstGeom prst="rect">
            <a:avLst/>
          </a:prstGeom>
          <a:noFill/>
          <a:ln>
            <a:noFill/>
          </a:ln>
        </p:spPr>
        <p:txBody>
          <a:bodyPr anchorCtr="0" anchor="t" bIns="91425" lIns="91425" spcFirstLastPara="1" rIns="91425" wrap="square" tIns="91425">
            <a:normAutofit/>
          </a:bodyPr>
          <a:lstStyle>
            <a:lvl1pPr indent="-330200" lvl="0" marL="457200" algn="ctr">
              <a:lnSpc>
                <a:spcPct val="150000"/>
              </a:lnSpc>
              <a:spcBef>
                <a:spcPts val="0"/>
              </a:spcBef>
              <a:spcAft>
                <a:spcPts val="0"/>
              </a:spcAft>
              <a:buSzPts val="1600"/>
              <a:buChar char="●"/>
              <a:defRPr/>
            </a:lvl1pPr>
            <a:lvl2pPr indent="-317500" lvl="1" marL="914400" algn="l">
              <a:lnSpc>
                <a:spcPct val="150000"/>
              </a:lnSpc>
              <a:spcBef>
                <a:spcPts val="0"/>
              </a:spcBef>
              <a:spcAft>
                <a:spcPts val="0"/>
              </a:spcAft>
              <a:buSzPts val="1400"/>
              <a:buChar char="○"/>
              <a:defRPr/>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256" name="Google Shape;256;p32"/>
          <p:cNvSpPr txBox="1"/>
          <p:nvPr>
            <p:ph idx="4" type="body"/>
          </p:nvPr>
        </p:nvSpPr>
        <p:spPr>
          <a:xfrm>
            <a:off x="2404975" y="2421375"/>
            <a:ext cx="5277600" cy="453000"/>
          </a:xfrm>
          <a:prstGeom prst="rect">
            <a:avLst/>
          </a:prstGeom>
          <a:noFill/>
          <a:ln>
            <a:noFill/>
          </a:ln>
        </p:spPr>
        <p:txBody>
          <a:bodyPr anchorCtr="0" anchor="t" bIns="91425" lIns="91425" spcFirstLastPara="1" rIns="91425" wrap="square" tIns="91425">
            <a:normAutofit/>
          </a:bodyPr>
          <a:lstStyle>
            <a:lvl1pPr indent="-330200" lvl="0" marL="457200" algn="ctr">
              <a:lnSpc>
                <a:spcPct val="150000"/>
              </a:lnSpc>
              <a:spcBef>
                <a:spcPts val="0"/>
              </a:spcBef>
              <a:spcAft>
                <a:spcPts val="0"/>
              </a:spcAft>
              <a:buSzPts val="1600"/>
              <a:buChar char="●"/>
              <a:defRPr/>
            </a:lvl1pPr>
            <a:lvl2pPr indent="-317500" lvl="1" marL="914400" algn="l">
              <a:lnSpc>
                <a:spcPct val="150000"/>
              </a:lnSpc>
              <a:spcBef>
                <a:spcPts val="0"/>
              </a:spcBef>
              <a:spcAft>
                <a:spcPts val="0"/>
              </a:spcAft>
              <a:buSzPts val="1400"/>
              <a:buChar char="○"/>
              <a:defRPr/>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257" name="Google Shape;257;p32"/>
          <p:cNvSpPr txBox="1"/>
          <p:nvPr>
            <p:ph idx="5" type="body"/>
          </p:nvPr>
        </p:nvSpPr>
        <p:spPr>
          <a:xfrm>
            <a:off x="2548450" y="3601050"/>
            <a:ext cx="5277600" cy="453000"/>
          </a:xfrm>
          <a:prstGeom prst="rect">
            <a:avLst/>
          </a:prstGeom>
          <a:noFill/>
          <a:ln>
            <a:noFill/>
          </a:ln>
        </p:spPr>
        <p:txBody>
          <a:bodyPr anchorCtr="0" anchor="t" bIns="91425" lIns="91425" spcFirstLastPara="1" rIns="91425" wrap="square" tIns="91425">
            <a:normAutofit/>
          </a:bodyPr>
          <a:lstStyle>
            <a:lvl1pPr indent="-330200" lvl="0" marL="457200" algn="ctr">
              <a:lnSpc>
                <a:spcPct val="150000"/>
              </a:lnSpc>
              <a:spcBef>
                <a:spcPts val="0"/>
              </a:spcBef>
              <a:spcAft>
                <a:spcPts val="0"/>
              </a:spcAft>
              <a:buSzPts val="1600"/>
              <a:buChar char="●"/>
              <a:defRPr/>
            </a:lvl1pPr>
            <a:lvl2pPr indent="-317500" lvl="1" marL="914400" algn="l">
              <a:lnSpc>
                <a:spcPct val="150000"/>
              </a:lnSpc>
              <a:spcBef>
                <a:spcPts val="0"/>
              </a:spcBef>
              <a:spcAft>
                <a:spcPts val="0"/>
              </a:spcAft>
              <a:buSzPts val="1400"/>
              <a:buChar char="○"/>
              <a:defRPr/>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258" name="Google Shape;258;p32"/>
          <p:cNvSpPr txBox="1"/>
          <p:nvPr/>
        </p:nvSpPr>
        <p:spPr>
          <a:xfrm>
            <a:off x="660875" y="1018275"/>
            <a:ext cx="7947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Barlow Condensed Medium"/>
                <a:ea typeface="Barlow Condensed Medium"/>
                <a:cs typeface="Barlow Condensed Medium"/>
                <a:sym typeface="Barlow Condensed Medium"/>
              </a:rPr>
              <a:t>01</a:t>
            </a:r>
            <a:endParaRPr b="0" i="0" sz="4400" u="none" cap="none" strike="noStrike">
              <a:solidFill>
                <a:schemeClr val="lt1"/>
              </a:solidFill>
              <a:latin typeface="Barlow Condensed Medium"/>
              <a:ea typeface="Barlow Condensed Medium"/>
              <a:cs typeface="Barlow Condensed Medium"/>
              <a:sym typeface="Barlow Condensed Medium"/>
            </a:endParaRPr>
          </a:p>
        </p:txBody>
      </p:sp>
      <p:sp>
        <p:nvSpPr>
          <p:cNvPr id="259" name="Google Shape;259;p32"/>
          <p:cNvSpPr txBox="1"/>
          <p:nvPr/>
        </p:nvSpPr>
        <p:spPr>
          <a:xfrm>
            <a:off x="660875" y="2217000"/>
            <a:ext cx="7947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Barlow Condensed Medium"/>
                <a:ea typeface="Barlow Condensed Medium"/>
                <a:cs typeface="Barlow Condensed Medium"/>
                <a:sym typeface="Barlow Condensed Medium"/>
              </a:rPr>
              <a:t>02</a:t>
            </a:r>
            <a:endParaRPr b="0" i="0" sz="4400" u="none" cap="none" strike="noStrike">
              <a:solidFill>
                <a:schemeClr val="lt1"/>
              </a:solidFill>
              <a:latin typeface="Barlow Condensed Medium"/>
              <a:ea typeface="Barlow Condensed Medium"/>
              <a:cs typeface="Barlow Condensed Medium"/>
              <a:sym typeface="Barlow Condensed Medium"/>
            </a:endParaRPr>
          </a:p>
        </p:txBody>
      </p:sp>
      <p:sp>
        <p:nvSpPr>
          <p:cNvPr id="260" name="Google Shape;260;p32"/>
          <p:cNvSpPr txBox="1"/>
          <p:nvPr/>
        </p:nvSpPr>
        <p:spPr>
          <a:xfrm>
            <a:off x="660875" y="3386350"/>
            <a:ext cx="7947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Barlow Condensed Medium"/>
                <a:ea typeface="Barlow Condensed Medium"/>
                <a:cs typeface="Barlow Condensed Medium"/>
                <a:sym typeface="Barlow Condensed Medium"/>
              </a:rPr>
              <a:t>03</a:t>
            </a:r>
            <a:endParaRPr b="0" i="0" sz="4400" u="none" cap="none" strike="noStrike">
              <a:solidFill>
                <a:schemeClr val="lt1"/>
              </a:solidFill>
              <a:latin typeface="Barlow Condensed Medium"/>
              <a:ea typeface="Barlow Condensed Medium"/>
              <a:cs typeface="Barlow Condensed Medium"/>
              <a:sym typeface="Barlow Condensed Medium"/>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hoto">
  <p:cSld name="CUSTOM_1">
    <p:bg>
      <p:bgPr>
        <a:solidFill>
          <a:srgbClr val="C3CCD9"/>
        </a:solidFill>
      </p:bgPr>
    </p:bg>
    <p:spTree>
      <p:nvGrpSpPr>
        <p:cNvPr id="261" name="Shape 261"/>
        <p:cNvGrpSpPr/>
        <p:nvPr/>
      </p:nvGrpSpPr>
      <p:grpSpPr>
        <a:xfrm>
          <a:off x="0" y="0"/>
          <a:ext cx="0" cy="0"/>
          <a:chOff x="0" y="0"/>
          <a:chExt cx="0" cy="0"/>
        </a:xfrm>
      </p:grpSpPr>
      <p:sp>
        <p:nvSpPr>
          <p:cNvPr id="262" name="Google Shape;262;p33"/>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3" name="Google Shape;263;p33"/>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264" name="Google Shape;264;p33"/>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65" name="Google Shape;265;p33"/>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p33"/>
          <p:cNvSpPr/>
          <p:nvPr>
            <p:ph idx="2" type="pic"/>
          </p:nvPr>
        </p:nvSpPr>
        <p:spPr>
          <a:xfrm>
            <a:off x="78100" y="94400"/>
            <a:ext cx="4442400" cy="4429200"/>
          </a:xfrm>
          <a:prstGeom prst="rect">
            <a:avLst/>
          </a:prstGeom>
          <a:noFill/>
          <a:ln>
            <a:noFill/>
          </a:ln>
        </p:spPr>
      </p:sp>
      <p:sp>
        <p:nvSpPr>
          <p:cNvPr id="267" name="Google Shape;267;p33"/>
          <p:cNvSpPr/>
          <p:nvPr>
            <p:ph idx="3" type="pic"/>
          </p:nvPr>
        </p:nvSpPr>
        <p:spPr>
          <a:xfrm>
            <a:off x="4627862" y="94400"/>
            <a:ext cx="4442400" cy="44292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Text">
  <p:cSld name="CUSTOM_1_3_1">
    <p:bg>
      <p:bgPr>
        <a:solidFill>
          <a:srgbClr val="C3CCD9"/>
        </a:solidFill>
      </p:bgPr>
    </p:bg>
    <p:spTree>
      <p:nvGrpSpPr>
        <p:cNvPr id="268" name="Shape 268"/>
        <p:cNvGrpSpPr/>
        <p:nvPr/>
      </p:nvGrpSpPr>
      <p:grpSpPr>
        <a:xfrm>
          <a:off x="0" y="0"/>
          <a:ext cx="0" cy="0"/>
          <a:chOff x="0" y="0"/>
          <a:chExt cx="0" cy="0"/>
        </a:xfrm>
      </p:grpSpPr>
      <p:sp>
        <p:nvSpPr>
          <p:cNvPr id="269" name="Google Shape;269;p34"/>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0" name="Google Shape;270;p34"/>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271" name="Google Shape;271;p34"/>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72" name="Google Shape;272;p34"/>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3" name="Google Shape;273;p34"/>
          <p:cNvSpPr/>
          <p:nvPr>
            <p:ph idx="2" type="pic"/>
          </p:nvPr>
        </p:nvSpPr>
        <p:spPr>
          <a:xfrm>
            <a:off x="78100" y="94400"/>
            <a:ext cx="4442400" cy="4429200"/>
          </a:xfrm>
          <a:prstGeom prst="rect">
            <a:avLst/>
          </a:prstGeom>
          <a:noFill/>
          <a:ln>
            <a:noFill/>
          </a:ln>
        </p:spPr>
      </p:sp>
      <p:sp>
        <p:nvSpPr>
          <p:cNvPr id="274" name="Google Shape;274;p34"/>
          <p:cNvSpPr txBox="1"/>
          <p:nvPr>
            <p:ph idx="3" type="body"/>
          </p:nvPr>
        </p:nvSpPr>
        <p:spPr>
          <a:xfrm>
            <a:off x="4891200" y="1447500"/>
            <a:ext cx="3750600" cy="27057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SzPts val="1600"/>
              <a:buChar char="●"/>
              <a:defRPr/>
            </a:lvl1pPr>
            <a:lvl2pPr indent="-317500" lvl="1" marL="914400" algn="l">
              <a:lnSpc>
                <a:spcPct val="150000"/>
              </a:lnSpc>
              <a:spcBef>
                <a:spcPts val="0"/>
              </a:spcBef>
              <a:spcAft>
                <a:spcPts val="0"/>
              </a:spcAft>
              <a:buSzPts val="1400"/>
              <a:buChar char="○"/>
              <a:defRPr/>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275" name="Google Shape;275;p34"/>
          <p:cNvSpPr txBox="1"/>
          <p:nvPr>
            <p:ph type="title"/>
          </p:nvPr>
        </p:nvSpPr>
        <p:spPr>
          <a:xfrm>
            <a:off x="4789350" y="821900"/>
            <a:ext cx="39774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500"/>
              <a:buFont typeface="Montserrat Medium"/>
              <a:buNone/>
              <a:defRPr sz="2500">
                <a:solidFill>
                  <a:schemeClr val="lt1"/>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1_2">
    <p:bg>
      <p:bgPr>
        <a:solidFill>
          <a:srgbClr val="C3CCD9"/>
        </a:solidFill>
      </p:bgPr>
    </p:bg>
    <p:spTree>
      <p:nvGrpSpPr>
        <p:cNvPr id="276" name="Shape 276"/>
        <p:cNvGrpSpPr/>
        <p:nvPr/>
      </p:nvGrpSpPr>
      <p:grpSpPr>
        <a:xfrm>
          <a:off x="0" y="0"/>
          <a:ext cx="0" cy="0"/>
          <a:chOff x="0" y="0"/>
          <a:chExt cx="0" cy="0"/>
        </a:xfrm>
      </p:grpSpPr>
      <p:sp>
        <p:nvSpPr>
          <p:cNvPr id="277" name="Google Shape;277;p35"/>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8" name="Google Shape;278;p35"/>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279" name="Google Shape;279;p35"/>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80" name="Google Shape;280;p35"/>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CUSTOM_1_1">
    <p:bg>
      <p:bgPr>
        <a:solidFill>
          <a:schemeClr val="lt2"/>
        </a:solidFill>
      </p:bgPr>
    </p:bg>
    <p:spTree>
      <p:nvGrpSpPr>
        <p:cNvPr id="281" name="Shape 281"/>
        <p:cNvGrpSpPr/>
        <p:nvPr/>
      </p:nvGrpSpPr>
      <p:grpSpPr>
        <a:xfrm>
          <a:off x="0" y="0"/>
          <a:ext cx="0" cy="0"/>
          <a:chOff x="0" y="0"/>
          <a:chExt cx="0" cy="0"/>
        </a:xfrm>
      </p:grpSpPr>
      <p:sp>
        <p:nvSpPr>
          <p:cNvPr id="282" name="Google Shape;282;p36"/>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3" name="Google Shape;283;p36"/>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284" name="Google Shape;284;p36"/>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85" name="Google Shape;285;p36"/>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CUSTOM_1_1_1">
    <p:bg>
      <p:bgPr>
        <a:solidFill>
          <a:schemeClr val="dk2"/>
        </a:solidFill>
      </p:bgPr>
    </p:bg>
    <p:spTree>
      <p:nvGrpSpPr>
        <p:cNvPr id="286" name="Shape 286"/>
        <p:cNvGrpSpPr/>
        <p:nvPr/>
      </p:nvGrpSpPr>
      <p:grpSpPr>
        <a:xfrm>
          <a:off x="0" y="0"/>
          <a:ext cx="0" cy="0"/>
          <a:chOff x="0" y="0"/>
          <a:chExt cx="0" cy="0"/>
        </a:xfrm>
      </p:grpSpPr>
      <p:sp>
        <p:nvSpPr>
          <p:cNvPr id="287" name="Google Shape;287;p37"/>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8" name="Google Shape;288;p37"/>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289" name="Google Shape;289;p37"/>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90" name="Google Shape;290;p3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CUSTOM_1_1_1_1">
    <p:bg>
      <p:bgPr>
        <a:solidFill>
          <a:schemeClr val="lt1"/>
        </a:solidFill>
      </p:bgPr>
    </p:bg>
    <p:spTree>
      <p:nvGrpSpPr>
        <p:cNvPr id="291" name="Shape 291"/>
        <p:cNvGrpSpPr/>
        <p:nvPr/>
      </p:nvGrpSpPr>
      <p:grpSpPr>
        <a:xfrm>
          <a:off x="0" y="0"/>
          <a:ext cx="0" cy="0"/>
          <a:chOff x="0" y="0"/>
          <a:chExt cx="0" cy="0"/>
        </a:xfrm>
      </p:grpSpPr>
      <p:sp>
        <p:nvSpPr>
          <p:cNvPr id="292" name="Google Shape;292;p38"/>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3" name="Google Shape;293;p38"/>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294" name="Google Shape;294;p38"/>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295" name="Google Shape;295;p38"/>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ITLE_ONLY_1_1">
    <p:bg>
      <p:bgPr>
        <a:solidFill>
          <a:schemeClr val="lt1"/>
        </a:solidFill>
      </p:bgPr>
    </p:bg>
    <p:spTree>
      <p:nvGrpSpPr>
        <p:cNvPr id="296" name="Shape 296"/>
        <p:cNvGrpSpPr/>
        <p:nvPr/>
      </p:nvGrpSpPr>
      <p:grpSpPr>
        <a:xfrm>
          <a:off x="0" y="0"/>
          <a:ext cx="0" cy="0"/>
          <a:chOff x="0" y="0"/>
          <a:chExt cx="0" cy="0"/>
        </a:xfrm>
      </p:grpSpPr>
      <p:pic>
        <p:nvPicPr>
          <p:cNvPr id="297" name="Google Shape;297;p39"/>
          <p:cNvPicPr preferRelativeResize="0"/>
          <p:nvPr/>
        </p:nvPicPr>
        <p:blipFill rotWithShape="1">
          <a:blip r:embed="rId2">
            <a:alphaModFix amt="62000"/>
          </a:blip>
          <a:srcRect b="0" l="0" r="0" t="0"/>
          <a:stretch/>
        </p:blipFill>
        <p:spPr>
          <a:xfrm>
            <a:off x="0" y="0"/>
            <a:ext cx="9144000" cy="5143500"/>
          </a:xfrm>
          <a:prstGeom prst="rect">
            <a:avLst/>
          </a:prstGeom>
          <a:noFill/>
          <a:ln>
            <a:noFill/>
          </a:ln>
        </p:spPr>
      </p:pic>
      <p:pic>
        <p:nvPicPr>
          <p:cNvPr id="298" name="Google Shape;298;p39"/>
          <p:cNvPicPr preferRelativeResize="0"/>
          <p:nvPr/>
        </p:nvPicPr>
        <p:blipFill rotWithShape="1">
          <a:blip r:embed="rId3">
            <a:alphaModFix/>
          </a:blip>
          <a:srcRect b="0" l="0" r="0" t="0"/>
          <a:stretch/>
        </p:blipFill>
        <p:spPr>
          <a:xfrm>
            <a:off x="0" y="2376"/>
            <a:ext cx="9144000" cy="4417475"/>
          </a:xfrm>
          <a:prstGeom prst="rect">
            <a:avLst/>
          </a:prstGeom>
          <a:noFill/>
          <a:ln>
            <a:noFill/>
          </a:ln>
        </p:spPr>
      </p:pic>
      <p:pic>
        <p:nvPicPr>
          <p:cNvPr id="299" name="Google Shape;299;p39"/>
          <p:cNvPicPr preferRelativeResize="0"/>
          <p:nvPr/>
        </p:nvPicPr>
        <p:blipFill rotWithShape="1">
          <a:blip r:embed="rId4">
            <a:alphaModFix/>
          </a:blip>
          <a:srcRect b="0" l="0" r="0" t="0"/>
          <a:stretch/>
        </p:blipFill>
        <p:spPr>
          <a:xfrm>
            <a:off x="7621277" y="237150"/>
            <a:ext cx="1288775" cy="413125"/>
          </a:xfrm>
          <a:prstGeom prst="rect">
            <a:avLst/>
          </a:prstGeom>
          <a:noFill/>
          <a:ln>
            <a:noFill/>
          </a:ln>
        </p:spPr>
      </p:pic>
      <p:sp>
        <p:nvSpPr>
          <p:cNvPr id="300" name="Google Shape;300;p39"/>
          <p:cNvSpPr txBox="1"/>
          <p:nvPr>
            <p:ph type="ctrTitle"/>
          </p:nvPr>
        </p:nvSpPr>
        <p:spPr>
          <a:xfrm>
            <a:off x="299200" y="2771000"/>
            <a:ext cx="6018600" cy="20526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dk2"/>
              </a:buClr>
              <a:buSzPts val="12000"/>
              <a:buNone/>
              <a:defRPr sz="12000">
                <a:solidFill>
                  <a:schemeClr val="dk2"/>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TITLE_ONLY_1_1_1">
    <p:bg>
      <p:bgPr>
        <a:solidFill>
          <a:schemeClr val="lt1"/>
        </a:solidFill>
      </p:bgPr>
    </p:bg>
    <p:spTree>
      <p:nvGrpSpPr>
        <p:cNvPr id="301" name="Shape 301"/>
        <p:cNvGrpSpPr/>
        <p:nvPr/>
      </p:nvGrpSpPr>
      <p:grpSpPr>
        <a:xfrm>
          <a:off x="0" y="0"/>
          <a:ext cx="0" cy="0"/>
          <a:chOff x="0" y="0"/>
          <a:chExt cx="0" cy="0"/>
        </a:xfrm>
      </p:grpSpPr>
      <p:pic>
        <p:nvPicPr>
          <p:cNvPr id="302" name="Google Shape;302;p40"/>
          <p:cNvPicPr preferRelativeResize="0"/>
          <p:nvPr/>
        </p:nvPicPr>
        <p:blipFill rotWithShape="1">
          <a:blip r:embed="rId2">
            <a:alphaModFix amt="23000"/>
          </a:blip>
          <a:srcRect b="0" l="0" r="0" t="0"/>
          <a:stretch/>
        </p:blipFill>
        <p:spPr>
          <a:xfrm>
            <a:off x="0" y="0"/>
            <a:ext cx="9144000" cy="5143500"/>
          </a:xfrm>
          <a:prstGeom prst="rect">
            <a:avLst/>
          </a:prstGeom>
          <a:noFill/>
          <a:ln>
            <a:noFill/>
          </a:ln>
        </p:spPr>
      </p:pic>
      <p:pic>
        <p:nvPicPr>
          <p:cNvPr id="303" name="Google Shape;303;p40"/>
          <p:cNvPicPr preferRelativeResize="0"/>
          <p:nvPr/>
        </p:nvPicPr>
        <p:blipFill rotWithShape="1">
          <a:blip r:embed="rId3">
            <a:alphaModFix/>
          </a:blip>
          <a:srcRect b="0" l="0" r="0" t="0"/>
          <a:stretch/>
        </p:blipFill>
        <p:spPr>
          <a:xfrm>
            <a:off x="0" y="2376"/>
            <a:ext cx="9144000" cy="4417475"/>
          </a:xfrm>
          <a:prstGeom prst="rect">
            <a:avLst/>
          </a:prstGeom>
          <a:noFill/>
          <a:ln>
            <a:noFill/>
          </a:ln>
        </p:spPr>
      </p:pic>
      <p:pic>
        <p:nvPicPr>
          <p:cNvPr id="304" name="Google Shape;304;p40"/>
          <p:cNvPicPr preferRelativeResize="0"/>
          <p:nvPr/>
        </p:nvPicPr>
        <p:blipFill rotWithShape="1">
          <a:blip r:embed="rId4">
            <a:alphaModFix/>
          </a:blip>
          <a:srcRect b="0" l="0" r="0" t="0"/>
          <a:stretch/>
        </p:blipFill>
        <p:spPr>
          <a:xfrm>
            <a:off x="7621277" y="237150"/>
            <a:ext cx="1288775" cy="413125"/>
          </a:xfrm>
          <a:prstGeom prst="rect">
            <a:avLst/>
          </a:prstGeom>
          <a:noFill/>
          <a:ln>
            <a:noFill/>
          </a:ln>
        </p:spPr>
      </p:pic>
      <p:sp>
        <p:nvSpPr>
          <p:cNvPr id="305" name="Google Shape;305;p40"/>
          <p:cNvSpPr txBox="1"/>
          <p:nvPr>
            <p:ph type="ctrTitle"/>
          </p:nvPr>
        </p:nvSpPr>
        <p:spPr>
          <a:xfrm>
            <a:off x="299200" y="2594700"/>
            <a:ext cx="6018600" cy="22290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dk2"/>
              </a:buClr>
              <a:buSzPts val="12000"/>
              <a:buNone/>
              <a:defRPr sz="12000">
                <a:solidFill>
                  <a:schemeClr val="dk2"/>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p:cSld name="Presentation Title">
    <p:spTree>
      <p:nvGrpSpPr>
        <p:cNvPr id="306" name="Shape 306"/>
        <p:cNvGrpSpPr/>
        <p:nvPr/>
      </p:nvGrpSpPr>
      <p:grpSpPr>
        <a:xfrm>
          <a:off x="0" y="0"/>
          <a:ext cx="0" cy="0"/>
          <a:chOff x="0" y="0"/>
          <a:chExt cx="0" cy="0"/>
        </a:xfrm>
      </p:grpSpPr>
      <p:sp>
        <p:nvSpPr>
          <p:cNvPr id="307" name="Google Shape;307;p41"/>
          <p:cNvSpPr/>
          <p:nvPr/>
        </p:nvSpPr>
        <p:spPr>
          <a:xfrm>
            <a:off x="0" y="0"/>
            <a:ext cx="9144000" cy="5143500"/>
          </a:xfrm>
          <a:prstGeom prst="rect">
            <a:avLst/>
          </a:prstGeom>
          <a:solidFill>
            <a:srgbClr val="1F1F1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ckwell"/>
              <a:ea typeface="Rockwell"/>
              <a:cs typeface="Rockwell"/>
              <a:sym typeface="Rockwell"/>
            </a:endParaRPr>
          </a:p>
        </p:txBody>
      </p:sp>
      <p:pic>
        <p:nvPicPr>
          <p:cNvPr id="308" name="Google Shape;308;p41"/>
          <p:cNvPicPr preferRelativeResize="0"/>
          <p:nvPr/>
        </p:nvPicPr>
        <p:blipFill rotWithShape="1">
          <a:blip r:embed="rId2">
            <a:alphaModFix amt="20000"/>
          </a:blip>
          <a:srcRect b="54208" l="0" r="0" t="0"/>
          <a:stretch/>
        </p:blipFill>
        <p:spPr>
          <a:xfrm>
            <a:off x="0" y="3134203"/>
            <a:ext cx="9143999" cy="2009297"/>
          </a:xfrm>
          <a:prstGeom prst="rect">
            <a:avLst/>
          </a:prstGeom>
          <a:noFill/>
          <a:ln>
            <a:noFill/>
          </a:ln>
        </p:spPr>
      </p:pic>
      <p:pic>
        <p:nvPicPr>
          <p:cNvPr id="309" name="Google Shape;309;p41"/>
          <p:cNvPicPr preferRelativeResize="0"/>
          <p:nvPr/>
        </p:nvPicPr>
        <p:blipFill rotWithShape="1">
          <a:blip r:embed="rId3">
            <a:alphaModFix/>
          </a:blip>
          <a:srcRect b="0" l="0" r="0" t="0"/>
          <a:stretch/>
        </p:blipFill>
        <p:spPr>
          <a:xfrm>
            <a:off x="685800" y="4789459"/>
            <a:ext cx="706373" cy="206201"/>
          </a:xfrm>
          <a:prstGeom prst="rect">
            <a:avLst/>
          </a:prstGeom>
          <a:noFill/>
          <a:ln>
            <a:noFill/>
          </a:ln>
        </p:spPr>
      </p:pic>
      <p:sp>
        <p:nvSpPr>
          <p:cNvPr id="310" name="Google Shape;310;p41"/>
          <p:cNvSpPr txBox="1"/>
          <p:nvPr>
            <p:ph idx="1" type="body"/>
          </p:nvPr>
        </p:nvSpPr>
        <p:spPr>
          <a:xfrm>
            <a:off x="685801" y="2584450"/>
            <a:ext cx="7063800" cy="369000"/>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800"/>
              </a:spcBef>
              <a:spcAft>
                <a:spcPts val="0"/>
              </a:spcAft>
              <a:buClr>
                <a:schemeClr val="accent1"/>
              </a:buClr>
              <a:buSzPts val="2400"/>
              <a:buNone/>
              <a:defRPr sz="2400" cap="none">
                <a:solidFill>
                  <a:schemeClr val="accent1"/>
                </a:solidFill>
                <a:latin typeface="Oswald Medium"/>
                <a:ea typeface="Oswald Medium"/>
                <a:cs typeface="Oswald Medium"/>
                <a:sym typeface="Oswald Medium"/>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311" name="Google Shape;311;p41"/>
          <p:cNvSpPr txBox="1"/>
          <p:nvPr>
            <p:ph idx="2" type="body"/>
          </p:nvPr>
        </p:nvSpPr>
        <p:spPr>
          <a:xfrm>
            <a:off x="685800" y="1764726"/>
            <a:ext cx="7063800" cy="694800"/>
          </a:xfrm>
          <a:prstGeom prst="rect">
            <a:avLst/>
          </a:prstGeom>
          <a:noFill/>
          <a:ln>
            <a:noFill/>
          </a:ln>
        </p:spPr>
        <p:txBody>
          <a:bodyPr anchorCtr="0" anchor="ctr" bIns="34275" lIns="0" spcFirstLastPara="1" rIns="0" wrap="square" tIns="34275">
            <a:normAutofit/>
          </a:bodyPr>
          <a:lstStyle>
            <a:lvl1pPr indent="-228600" lvl="0" marL="457200" algn="l">
              <a:lnSpc>
                <a:spcPct val="100000"/>
              </a:lnSpc>
              <a:spcBef>
                <a:spcPts val="0"/>
              </a:spcBef>
              <a:spcAft>
                <a:spcPts val="0"/>
              </a:spcAft>
              <a:buClr>
                <a:schemeClr val="lt2"/>
              </a:buClr>
              <a:buSzPts val="6000"/>
              <a:buNone/>
              <a:defRPr sz="6000" cap="none">
                <a:solidFill>
                  <a:schemeClr val="lt2"/>
                </a:solidFill>
                <a:latin typeface="Oswald Medium"/>
                <a:ea typeface="Oswald Medium"/>
                <a:cs typeface="Oswald Medium"/>
                <a:sym typeface="Oswald Medium"/>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lt2"/>
        </a:solidFill>
      </p:bgPr>
    </p:bg>
    <p:spTree>
      <p:nvGrpSpPr>
        <p:cNvPr id="42" name="Shape 42"/>
        <p:cNvGrpSpPr/>
        <p:nvPr/>
      </p:nvGrpSpPr>
      <p:grpSpPr>
        <a:xfrm>
          <a:off x="0" y="0"/>
          <a:ext cx="0" cy="0"/>
          <a:chOff x="0" y="0"/>
          <a:chExt cx="0" cy="0"/>
        </a:xfrm>
      </p:grpSpPr>
      <p:pic>
        <p:nvPicPr>
          <p:cNvPr id="43" name="Google Shape;43;p5"/>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44" name="Google Shape;44;p5"/>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 name="Google Shape;45;p5"/>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46" name="Google Shape;46;p5"/>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5"/>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48" name="Google Shape;48;p5"/>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49" name="Google Shape;49;p5"/>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Graph">
  <p:cSld name="Presentation Title_1_1_1">
    <p:bg>
      <p:bgPr>
        <a:solidFill>
          <a:schemeClr val="lt1"/>
        </a:solidFill>
      </p:bgPr>
    </p:bg>
    <p:spTree>
      <p:nvGrpSpPr>
        <p:cNvPr id="312" name="Shape 312"/>
        <p:cNvGrpSpPr/>
        <p:nvPr/>
      </p:nvGrpSpPr>
      <p:grpSpPr>
        <a:xfrm>
          <a:off x="0" y="0"/>
          <a:ext cx="0" cy="0"/>
          <a:chOff x="0" y="0"/>
          <a:chExt cx="0" cy="0"/>
        </a:xfrm>
      </p:grpSpPr>
      <p:pic>
        <p:nvPicPr>
          <p:cNvPr id="313" name="Google Shape;313;p42"/>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314" name="Google Shape;314;p42"/>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315" name="Google Shape;315;p42"/>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Graph">
  <p:cSld name="Presentation Title_1_1_1_1">
    <p:bg>
      <p:bgPr>
        <a:solidFill>
          <a:schemeClr val="lt1"/>
        </a:solidFill>
      </p:bgPr>
    </p:bg>
    <p:spTree>
      <p:nvGrpSpPr>
        <p:cNvPr id="316" name="Shape 316"/>
        <p:cNvGrpSpPr/>
        <p:nvPr/>
      </p:nvGrpSpPr>
      <p:grpSpPr>
        <a:xfrm>
          <a:off x="0" y="0"/>
          <a:ext cx="0" cy="0"/>
          <a:chOff x="0" y="0"/>
          <a:chExt cx="0" cy="0"/>
        </a:xfrm>
      </p:grpSpPr>
      <p:pic>
        <p:nvPicPr>
          <p:cNvPr id="317" name="Google Shape;317;p43"/>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318" name="Google Shape;318;p43"/>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319" name="Google Shape;319;p43"/>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b Chart">
  <p:cSld name="Presentation Title_1_1_1_1_1">
    <p:bg>
      <p:bgPr>
        <a:solidFill>
          <a:schemeClr val="lt1"/>
        </a:solidFill>
      </p:bgPr>
    </p:bg>
    <p:spTree>
      <p:nvGrpSpPr>
        <p:cNvPr id="320" name="Shape 320"/>
        <p:cNvGrpSpPr/>
        <p:nvPr/>
      </p:nvGrpSpPr>
      <p:grpSpPr>
        <a:xfrm>
          <a:off x="0" y="0"/>
          <a:ext cx="0" cy="0"/>
          <a:chOff x="0" y="0"/>
          <a:chExt cx="0" cy="0"/>
        </a:xfrm>
      </p:grpSpPr>
      <p:pic>
        <p:nvPicPr>
          <p:cNvPr id="321" name="Google Shape;321;p44"/>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322" name="Google Shape;322;p44"/>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323" name="Google Shape;323;p44"/>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324" name="Google Shape;324;p44"/>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5" name="Google Shape;325;p44"/>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326" name="Google Shape;326;p44"/>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27" name="Google Shape;327;p44"/>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Presentation Title_1_1_1_1_1_1">
    <p:bg>
      <p:bgPr>
        <a:solidFill>
          <a:schemeClr val="lt1"/>
        </a:solidFill>
      </p:bgPr>
    </p:bg>
    <p:spTree>
      <p:nvGrpSpPr>
        <p:cNvPr id="328" name="Shape 328"/>
        <p:cNvGrpSpPr/>
        <p:nvPr/>
      </p:nvGrpSpPr>
      <p:grpSpPr>
        <a:xfrm>
          <a:off x="0" y="0"/>
          <a:ext cx="0" cy="0"/>
          <a:chOff x="0" y="0"/>
          <a:chExt cx="0" cy="0"/>
        </a:xfrm>
      </p:grpSpPr>
      <p:pic>
        <p:nvPicPr>
          <p:cNvPr id="329" name="Google Shape;329;p45"/>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330" name="Google Shape;330;p45"/>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331" name="Google Shape;331;p45"/>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332" name="Google Shape;332;p45"/>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3" name="Google Shape;333;p45"/>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334" name="Google Shape;334;p45"/>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35" name="Google Shape;335;p45"/>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Content">
  <p:cSld name="Paragraph Content">
    <p:spTree>
      <p:nvGrpSpPr>
        <p:cNvPr id="336" name="Shape 336"/>
        <p:cNvGrpSpPr/>
        <p:nvPr/>
      </p:nvGrpSpPr>
      <p:grpSpPr>
        <a:xfrm>
          <a:off x="0" y="0"/>
          <a:ext cx="0" cy="0"/>
          <a:chOff x="0" y="0"/>
          <a:chExt cx="0" cy="0"/>
        </a:xfrm>
      </p:grpSpPr>
      <p:pic>
        <p:nvPicPr>
          <p:cNvPr id="337" name="Google Shape;337;p46"/>
          <p:cNvPicPr preferRelativeResize="0"/>
          <p:nvPr/>
        </p:nvPicPr>
        <p:blipFill rotWithShape="1">
          <a:blip r:embed="rId2">
            <a:alphaModFix/>
          </a:blip>
          <a:srcRect b="-1356" l="0" r="64183" t="0"/>
          <a:stretch/>
        </p:blipFill>
        <p:spPr>
          <a:xfrm>
            <a:off x="685801" y="1180496"/>
            <a:ext cx="395287" cy="108261"/>
          </a:xfrm>
          <a:prstGeom prst="rect">
            <a:avLst/>
          </a:prstGeom>
          <a:noFill/>
          <a:ln>
            <a:noFill/>
          </a:ln>
        </p:spPr>
      </p:pic>
      <p:sp>
        <p:nvSpPr>
          <p:cNvPr id="338" name="Google Shape;338;p46"/>
          <p:cNvSpPr txBox="1"/>
          <p:nvPr>
            <p:ph idx="1" type="body"/>
          </p:nvPr>
        </p:nvSpPr>
        <p:spPr>
          <a:xfrm>
            <a:off x="1172718" y="1117854"/>
            <a:ext cx="5985300" cy="253500"/>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rgbClr val="FF3633"/>
              </a:buClr>
              <a:buSzPts val="1500"/>
              <a:buFont typeface="Arial"/>
              <a:buNone/>
              <a:defRPr b="0" i="0" sz="1500" u="none" cap="none" strike="noStrike">
                <a:solidFill>
                  <a:srgbClr val="FF3633"/>
                </a:solidFill>
                <a:latin typeface="Oswald"/>
                <a:ea typeface="Oswald"/>
                <a:cs typeface="Oswald"/>
                <a:sym typeface="Oswald"/>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9" name="Google Shape;339;p46"/>
          <p:cNvSpPr txBox="1"/>
          <p:nvPr>
            <p:ph type="title"/>
          </p:nvPr>
        </p:nvSpPr>
        <p:spPr>
          <a:xfrm>
            <a:off x="685800" y="528066"/>
            <a:ext cx="7886700" cy="507600"/>
          </a:xfrm>
          <a:prstGeom prst="rect">
            <a:avLst/>
          </a:prstGeom>
          <a:noFill/>
          <a:ln>
            <a:noFill/>
          </a:ln>
        </p:spPr>
        <p:txBody>
          <a:bodyPr anchorCtr="0" anchor="t" bIns="34275" lIns="68575" spcFirstLastPara="1" rIns="68575" wrap="square" tIns="34275">
            <a:normAutofit/>
          </a:bodyPr>
          <a:lstStyle>
            <a:lvl1pPr lvl="0" marR="0" algn="l">
              <a:lnSpc>
                <a:spcPct val="90000"/>
              </a:lnSpc>
              <a:spcBef>
                <a:spcPts val="0"/>
              </a:spcBef>
              <a:spcAft>
                <a:spcPts val="0"/>
              </a:spcAft>
              <a:buClr>
                <a:schemeClr val="dk1"/>
              </a:buClr>
              <a:buSzPts val="3800"/>
              <a:buFont typeface="Oswald"/>
              <a:buNone/>
              <a:defRPr b="0" i="0" sz="3800" u="none" cap="none" strike="noStrike">
                <a:solidFill>
                  <a:schemeClr val="dk1"/>
                </a:solidFill>
                <a:latin typeface="Oswald"/>
                <a:ea typeface="Oswald"/>
                <a:cs typeface="Oswald"/>
                <a:sym typeface="Oswald"/>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40" name="Google Shape;340;p46"/>
          <p:cNvSpPr txBox="1"/>
          <p:nvPr>
            <p:ph idx="2" type="body"/>
          </p:nvPr>
        </p:nvSpPr>
        <p:spPr>
          <a:xfrm>
            <a:off x="628650" y="1468041"/>
            <a:ext cx="7886700" cy="2952600"/>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rgbClr val="1F1F1F"/>
              </a:buClr>
              <a:buSzPts val="1300"/>
              <a:buFont typeface="Arial"/>
              <a:buNone/>
              <a:defRPr b="0" i="0" sz="1300" u="none" cap="none" strike="noStrike">
                <a:solidFill>
                  <a:srgbClr val="1F1F1F"/>
                </a:solidFill>
                <a:latin typeface="Arial"/>
                <a:ea typeface="Arial"/>
                <a:cs typeface="Arial"/>
                <a:sym typeface="Arial"/>
              </a:defRPr>
            </a:lvl1pPr>
            <a:lvl2pPr indent="-228600" lvl="1" marL="914400" marR="0" algn="l">
              <a:lnSpc>
                <a:spcPct val="90000"/>
              </a:lnSpc>
              <a:spcBef>
                <a:spcPts val="400"/>
              </a:spcBef>
              <a:spcAft>
                <a:spcPts val="0"/>
              </a:spcAft>
              <a:buClr>
                <a:srgbClr val="1F1F1F"/>
              </a:buClr>
              <a:buSzPts val="1300"/>
              <a:buFont typeface="Arial"/>
              <a:buNone/>
              <a:defRPr b="0" i="0" sz="1300" u="none" cap="none" strike="noStrike">
                <a:solidFill>
                  <a:srgbClr val="1F1F1F"/>
                </a:solidFill>
                <a:latin typeface="Arial"/>
                <a:ea typeface="Arial"/>
                <a:cs typeface="Arial"/>
                <a:sym typeface="Arial"/>
              </a:defRPr>
            </a:lvl2pPr>
            <a:lvl3pPr indent="-228600" lvl="2" marL="1371600" marR="0" algn="l">
              <a:lnSpc>
                <a:spcPct val="90000"/>
              </a:lnSpc>
              <a:spcBef>
                <a:spcPts val="400"/>
              </a:spcBef>
              <a:spcAft>
                <a:spcPts val="0"/>
              </a:spcAft>
              <a:buClr>
                <a:srgbClr val="1F1F1F"/>
              </a:buClr>
              <a:buSzPts val="1300"/>
              <a:buFont typeface="Arial"/>
              <a:buNone/>
              <a:defRPr b="0" i="0" sz="1300" u="none" cap="none" strike="noStrike">
                <a:solidFill>
                  <a:srgbClr val="1F1F1F"/>
                </a:solidFill>
                <a:latin typeface="Arial"/>
                <a:ea typeface="Arial"/>
                <a:cs typeface="Arial"/>
                <a:sym typeface="Arial"/>
              </a:defRPr>
            </a:lvl3pPr>
            <a:lvl4pPr indent="-228600" lvl="3" marL="1828800" marR="0" algn="l">
              <a:lnSpc>
                <a:spcPct val="90000"/>
              </a:lnSpc>
              <a:spcBef>
                <a:spcPts val="400"/>
              </a:spcBef>
              <a:spcAft>
                <a:spcPts val="0"/>
              </a:spcAft>
              <a:buClr>
                <a:srgbClr val="1F1F1F"/>
              </a:buClr>
              <a:buSzPts val="1300"/>
              <a:buFont typeface="Arial"/>
              <a:buNone/>
              <a:defRPr b="0" i="0" sz="1300" u="none" cap="none" strike="noStrike">
                <a:solidFill>
                  <a:srgbClr val="1F1F1F"/>
                </a:solidFill>
                <a:latin typeface="Arial"/>
                <a:ea typeface="Arial"/>
                <a:cs typeface="Arial"/>
                <a:sym typeface="Arial"/>
              </a:defRPr>
            </a:lvl4pPr>
            <a:lvl5pPr indent="-228600" lvl="4" marL="2286000" marR="0" algn="l">
              <a:lnSpc>
                <a:spcPct val="90000"/>
              </a:lnSpc>
              <a:spcBef>
                <a:spcPts val="400"/>
              </a:spcBef>
              <a:spcAft>
                <a:spcPts val="0"/>
              </a:spcAft>
              <a:buClr>
                <a:srgbClr val="1F1F1F"/>
              </a:buClr>
              <a:buSzPts val="1300"/>
              <a:buFont typeface="Arial"/>
              <a:buNone/>
              <a:defRPr b="0" i="0" sz="1300" u="none" cap="none" strike="noStrike">
                <a:solidFill>
                  <a:srgbClr val="1F1F1F"/>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41" name="Shape 34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bg>
      <p:bgPr>
        <a:solidFill>
          <a:schemeClr val="lt2"/>
        </a:solidFill>
      </p:bgPr>
    </p:bg>
    <p:spTree>
      <p:nvGrpSpPr>
        <p:cNvPr id="50" name="Shape 50"/>
        <p:cNvGrpSpPr/>
        <p:nvPr/>
      </p:nvGrpSpPr>
      <p:grpSpPr>
        <a:xfrm>
          <a:off x="0" y="0"/>
          <a:ext cx="0" cy="0"/>
          <a:chOff x="0" y="0"/>
          <a:chExt cx="0" cy="0"/>
        </a:xfrm>
      </p:grpSpPr>
      <p:pic>
        <p:nvPicPr>
          <p:cNvPr id="51" name="Google Shape;51;p6"/>
          <p:cNvPicPr preferRelativeResize="0"/>
          <p:nvPr/>
        </p:nvPicPr>
        <p:blipFill rotWithShape="1">
          <a:blip r:embed="rId2">
            <a:alphaModFix/>
          </a:blip>
          <a:srcRect b="0" l="44215" r="0" t="0"/>
          <a:stretch/>
        </p:blipFill>
        <p:spPr>
          <a:xfrm>
            <a:off x="0" y="0"/>
            <a:ext cx="7827076" cy="1200150"/>
          </a:xfrm>
          <a:prstGeom prst="rect">
            <a:avLst/>
          </a:prstGeom>
          <a:noFill/>
          <a:ln>
            <a:noFill/>
          </a:ln>
        </p:spPr>
      </p:pic>
      <p:sp>
        <p:nvSpPr>
          <p:cNvPr id="52" name="Google Shape;52;p6"/>
          <p:cNvSpPr txBox="1"/>
          <p:nvPr>
            <p:ph idx="1" type="body"/>
          </p:nvPr>
        </p:nvSpPr>
        <p:spPr>
          <a:xfrm>
            <a:off x="311700" y="1523475"/>
            <a:ext cx="3340800" cy="28896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Clr>
                <a:schemeClr val="lt1"/>
              </a:buClr>
              <a:buSzPts val="1600"/>
              <a:buChar char="●"/>
              <a:defRPr>
                <a:solidFill>
                  <a:schemeClr val="lt1"/>
                </a:solidFill>
              </a:defRPr>
            </a:lvl1pPr>
            <a:lvl2pPr indent="-317500" lvl="1" marL="914400" algn="l">
              <a:lnSpc>
                <a:spcPct val="150000"/>
              </a:lnSpc>
              <a:spcBef>
                <a:spcPts val="0"/>
              </a:spcBef>
              <a:spcAft>
                <a:spcPts val="0"/>
              </a:spcAft>
              <a:buClr>
                <a:schemeClr val="lt1"/>
              </a:buClr>
              <a:buSzPts val="1400"/>
              <a:buChar char="○"/>
              <a:defRPr>
                <a:solidFill>
                  <a:schemeClr val="lt1"/>
                </a:solidFill>
              </a:defRPr>
            </a:lvl2pPr>
            <a:lvl3pPr indent="-304800" lvl="2" marL="1371600" algn="l">
              <a:lnSpc>
                <a:spcPct val="150000"/>
              </a:lnSpc>
              <a:spcBef>
                <a:spcPts val="0"/>
              </a:spcBef>
              <a:spcAft>
                <a:spcPts val="0"/>
              </a:spcAft>
              <a:buClr>
                <a:schemeClr val="lt1"/>
              </a:buClr>
              <a:buSzPts val="12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sp>
        <p:nvSpPr>
          <p:cNvPr id="53" name="Google Shape;53;p6"/>
          <p:cNvSpPr txBox="1"/>
          <p:nvPr>
            <p:ph idx="2" type="body"/>
          </p:nvPr>
        </p:nvSpPr>
        <p:spPr>
          <a:xfrm>
            <a:off x="4154225" y="1523475"/>
            <a:ext cx="3340800" cy="28896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Clr>
                <a:schemeClr val="lt1"/>
              </a:buClr>
              <a:buSzPts val="1600"/>
              <a:buChar char="●"/>
              <a:defRPr>
                <a:solidFill>
                  <a:schemeClr val="lt1"/>
                </a:solidFill>
              </a:defRPr>
            </a:lvl1pPr>
            <a:lvl2pPr indent="-317500" lvl="1" marL="914400" algn="l">
              <a:lnSpc>
                <a:spcPct val="150000"/>
              </a:lnSpc>
              <a:spcBef>
                <a:spcPts val="0"/>
              </a:spcBef>
              <a:spcAft>
                <a:spcPts val="0"/>
              </a:spcAft>
              <a:buClr>
                <a:schemeClr val="lt1"/>
              </a:buClr>
              <a:buSzPts val="1400"/>
              <a:buChar char="○"/>
              <a:defRPr>
                <a:solidFill>
                  <a:schemeClr val="lt1"/>
                </a:solidFill>
              </a:defRPr>
            </a:lvl2pPr>
            <a:lvl3pPr indent="-304800" lvl="2" marL="1371600" algn="l">
              <a:lnSpc>
                <a:spcPct val="150000"/>
              </a:lnSpc>
              <a:spcBef>
                <a:spcPts val="0"/>
              </a:spcBef>
              <a:spcAft>
                <a:spcPts val="0"/>
              </a:spcAft>
              <a:buClr>
                <a:schemeClr val="lt1"/>
              </a:buClr>
              <a:buSzPts val="1200"/>
              <a:buChar char="■"/>
              <a:defRPr>
                <a:solidFill>
                  <a:schemeClr val="lt1"/>
                </a:solidFill>
              </a:defRPr>
            </a:lvl3pPr>
            <a:lvl4pPr indent="-292100" lvl="3" marL="1828800" algn="l">
              <a:lnSpc>
                <a:spcPct val="150000"/>
              </a:lnSpc>
              <a:spcBef>
                <a:spcPts val="0"/>
              </a:spcBef>
              <a:spcAft>
                <a:spcPts val="0"/>
              </a:spcAft>
              <a:buClr>
                <a:schemeClr val="lt1"/>
              </a:buClr>
              <a:buSzPts val="1000"/>
              <a:buChar char="●"/>
              <a:defRPr>
                <a:solidFill>
                  <a:schemeClr val="lt1"/>
                </a:solidFill>
              </a:defRPr>
            </a:lvl4pPr>
            <a:lvl5pPr indent="-285750" lvl="4" marL="2286000" algn="l">
              <a:lnSpc>
                <a:spcPct val="150000"/>
              </a:lnSpc>
              <a:spcBef>
                <a:spcPts val="0"/>
              </a:spcBef>
              <a:spcAft>
                <a:spcPts val="0"/>
              </a:spcAft>
              <a:buClr>
                <a:schemeClr val="lt1"/>
              </a:buClr>
              <a:buSzPts val="900"/>
              <a:buChar char="○"/>
              <a:defRPr>
                <a:solidFill>
                  <a:schemeClr val="lt1"/>
                </a:solidFill>
              </a:defRPr>
            </a:lvl5pPr>
            <a:lvl6pPr indent="-279400" lvl="5" marL="2743200" algn="l">
              <a:lnSpc>
                <a:spcPct val="150000"/>
              </a:lnSpc>
              <a:spcBef>
                <a:spcPts val="0"/>
              </a:spcBef>
              <a:spcAft>
                <a:spcPts val="0"/>
              </a:spcAft>
              <a:buClr>
                <a:schemeClr val="lt1"/>
              </a:buClr>
              <a:buSzPts val="800"/>
              <a:buChar char="■"/>
              <a:defRPr>
                <a:solidFill>
                  <a:schemeClr val="lt1"/>
                </a:solidFill>
              </a:defRPr>
            </a:lvl6pPr>
            <a:lvl7pPr indent="-273050" lvl="6" marL="3200400" algn="l">
              <a:lnSpc>
                <a:spcPct val="150000"/>
              </a:lnSpc>
              <a:spcBef>
                <a:spcPts val="0"/>
              </a:spcBef>
              <a:spcAft>
                <a:spcPts val="0"/>
              </a:spcAft>
              <a:buClr>
                <a:schemeClr val="lt1"/>
              </a:buClr>
              <a:buSzPts val="700"/>
              <a:buChar char="●"/>
              <a:defRPr>
                <a:solidFill>
                  <a:schemeClr val="lt1"/>
                </a:solidFill>
              </a:defRPr>
            </a:lvl7pPr>
            <a:lvl8pPr indent="-266700" lvl="7" marL="3657600" algn="l">
              <a:lnSpc>
                <a:spcPct val="150000"/>
              </a:lnSpc>
              <a:spcBef>
                <a:spcPts val="0"/>
              </a:spcBef>
              <a:spcAft>
                <a:spcPts val="0"/>
              </a:spcAft>
              <a:buClr>
                <a:schemeClr val="lt1"/>
              </a:buClr>
              <a:buSzPts val="600"/>
              <a:buChar char="○"/>
              <a:defRPr>
                <a:solidFill>
                  <a:schemeClr val="lt1"/>
                </a:solidFill>
              </a:defRPr>
            </a:lvl8pPr>
            <a:lvl9pPr indent="-260350" lvl="8" marL="4114800" algn="l">
              <a:lnSpc>
                <a:spcPct val="150000"/>
              </a:lnSpc>
              <a:spcBef>
                <a:spcPts val="0"/>
              </a:spcBef>
              <a:spcAft>
                <a:spcPts val="0"/>
              </a:spcAft>
              <a:buClr>
                <a:schemeClr val="lt1"/>
              </a:buClr>
              <a:buSzPts val="500"/>
              <a:buChar char="■"/>
              <a:defRPr>
                <a:solidFill>
                  <a:schemeClr val="lt1"/>
                </a:solidFill>
              </a:defRPr>
            </a:lvl9pPr>
          </a:lstStyle>
          <a:p/>
        </p:txBody>
      </p:sp>
      <p:sp>
        <p:nvSpPr>
          <p:cNvPr id="54" name="Google Shape;54;p6"/>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6"/>
          <p:cNvPicPr preferRelativeResize="0"/>
          <p:nvPr/>
        </p:nvPicPr>
        <p:blipFill rotWithShape="1">
          <a:blip r:embed="rId3">
            <a:alphaModFix/>
          </a:blip>
          <a:srcRect b="0" l="0" r="0" t="0"/>
          <a:stretch/>
        </p:blipFill>
        <p:spPr>
          <a:xfrm>
            <a:off x="311697" y="4819425"/>
            <a:ext cx="702826" cy="225300"/>
          </a:xfrm>
          <a:prstGeom prst="rect">
            <a:avLst/>
          </a:prstGeom>
          <a:noFill/>
          <a:ln>
            <a:noFill/>
          </a:ln>
        </p:spPr>
      </p:pic>
      <p:sp>
        <p:nvSpPr>
          <p:cNvPr id="56" name="Google Shape;56;p6"/>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6"/>
          <p:cNvSpPr txBox="1"/>
          <p:nvPr>
            <p:ph idx="3"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58" name="Google Shape;58;p6"/>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59" name="Google Shape;59;p6"/>
          <p:cNvSpPr txBox="1"/>
          <p:nvPr>
            <p:ph idx="4"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0" name="Shape 60"/>
        <p:cNvGrpSpPr/>
        <p:nvPr/>
      </p:nvGrpSpPr>
      <p:grpSpPr>
        <a:xfrm>
          <a:off x="0" y="0"/>
          <a:ext cx="0" cy="0"/>
          <a:chOff x="0" y="0"/>
          <a:chExt cx="0" cy="0"/>
        </a:xfrm>
      </p:grpSpPr>
      <p:sp>
        <p:nvSpPr>
          <p:cNvPr id="61" name="Google Shape;61;p7"/>
          <p:cNvSpPr txBox="1"/>
          <p:nvPr>
            <p:ph idx="1" type="body"/>
          </p:nvPr>
        </p:nvSpPr>
        <p:spPr>
          <a:xfrm>
            <a:off x="311700" y="1523475"/>
            <a:ext cx="6324600" cy="2889600"/>
          </a:xfrm>
          <a:prstGeom prst="rect">
            <a:avLst/>
          </a:prstGeom>
          <a:noFill/>
          <a:ln>
            <a:noFill/>
          </a:ln>
        </p:spPr>
        <p:txBody>
          <a:bodyPr anchorCtr="0" anchor="t" bIns="91425" lIns="91425" spcFirstLastPara="1" rIns="91425" wrap="square" tIns="91425">
            <a:normAutofit/>
          </a:bodyPr>
          <a:lstStyle>
            <a:lvl1pPr indent="-330200" lvl="0" marL="457200" algn="l">
              <a:lnSpc>
                <a:spcPct val="150000"/>
              </a:lnSpc>
              <a:spcBef>
                <a:spcPts val="0"/>
              </a:spcBef>
              <a:spcAft>
                <a:spcPts val="0"/>
              </a:spcAft>
              <a:buSzPts val="1600"/>
              <a:buChar char="●"/>
              <a:defRPr sz="1600"/>
            </a:lvl1pPr>
            <a:lvl2pPr indent="-317500" lvl="1" marL="914400" algn="l">
              <a:lnSpc>
                <a:spcPct val="150000"/>
              </a:lnSpc>
              <a:spcBef>
                <a:spcPts val="0"/>
              </a:spcBef>
              <a:spcAft>
                <a:spcPts val="0"/>
              </a:spcAft>
              <a:buSzPts val="1400"/>
              <a:buChar char="○"/>
              <a:defRPr sz="1400"/>
            </a:lvl2pPr>
            <a:lvl3pPr indent="-304800" lvl="2" marL="1371600" algn="l">
              <a:lnSpc>
                <a:spcPct val="150000"/>
              </a:lnSpc>
              <a:spcBef>
                <a:spcPts val="0"/>
              </a:spcBef>
              <a:spcAft>
                <a:spcPts val="0"/>
              </a:spcAft>
              <a:buSzPts val="1200"/>
              <a:buChar char="■"/>
              <a:defRPr/>
            </a:lvl3pPr>
            <a:lvl4pPr indent="-292100" lvl="3" marL="1828800" algn="l">
              <a:lnSpc>
                <a:spcPct val="150000"/>
              </a:lnSpc>
              <a:spcBef>
                <a:spcPts val="0"/>
              </a:spcBef>
              <a:spcAft>
                <a:spcPts val="0"/>
              </a:spcAft>
              <a:buSzPts val="1000"/>
              <a:buChar char="●"/>
              <a:defRPr/>
            </a:lvl4pPr>
            <a:lvl5pPr indent="-285750" lvl="4" marL="2286000" algn="l">
              <a:lnSpc>
                <a:spcPct val="150000"/>
              </a:lnSpc>
              <a:spcBef>
                <a:spcPts val="0"/>
              </a:spcBef>
              <a:spcAft>
                <a:spcPts val="0"/>
              </a:spcAft>
              <a:buSzPts val="900"/>
              <a:buChar char="○"/>
              <a:defRPr/>
            </a:lvl5pPr>
            <a:lvl6pPr indent="-279400" lvl="5" marL="2743200" algn="l">
              <a:lnSpc>
                <a:spcPct val="150000"/>
              </a:lnSpc>
              <a:spcBef>
                <a:spcPts val="0"/>
              </a:spcBef>
              <a:spcAft>
                <a:spcPts val="0"/>
              </a:spcAft>
              <a:buSzPts val="800"/>
              <a:buChar char="■"/>
              <a:defRPr/>
            </a:lvl6pPr>
            <a:lvl7pPr indent="-273050" lvl="6" marL="3200400" algn="l">
              <a:lnSpc>
                <a:spcPct val="150000"/>
              </a:lnSpc>
              <a:spcBef>
                <a:spcPts val="0"/>
              </a:spcBef>
              <a:spcAft>
                <a:spcPts val="0"/>
              </a:spcAft>
              <a:buSzPts val="700"/>
              <a:buChar char="●"/>
              <a:defRPr/>
            </a:lvl7pPr>
            <a:lvl8pPr indent="-266700" lvl="7" marL="3657600" algn="l">
              <a:lnSpc>
                <a:spcPct val="150000"/>
              </a:lnSpc>
              <a:spcBef>
                <a:spcPts val="0"/>
              </a:spcBef>
              <a:spcAft>
                <a:spcPts val="0"/>
              </a:spcAft>
              <a:buSzPts val="600"/>
              <a:buChar char="○"/>
              <a:defRPr/>
            </a:lvl8pPr>
            <a:lvl9pPr indent="-260350" lvl="8" marL="4114800" algn="l">
              <a:lnSpc>
                <a:spcPct val="150000"/>
              </a:lnSpc>
              <a:spcBef>
                <a:spcPts val="0"/>
              </a:spcBef>
              <a:spcAft>
                <a:spcPts val="0"/>
              </a:spcAft>
              <a:buSzPts val="500"/>
              <a:buChar char="■"/>
              <a:defRPr/>
            </a:lvl9pPr>
          </a:lstStyle>
          <a:p/>
        </p:txBody>
      </p:sp>
      <p:sp>
        <p:nvSpPr>
          <p:cNvPr id="62" name="Google Shape;62;p7"/>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 name="Google Shape;63;p7"/>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64" name="Google Shape;64;p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5" name="Google Shape;65;p7"/>
          <p:cNvPicPr preferRelativeResize="0"/>
          <p:nvPr/>
        </p:nvPicPr>
        <p:blipFill rotWithShape="1">
          <a:blip r:embed="rId3">
            <a:alphaModFix/>
          </a:blip>
          <a:srcRect b="0" l="44215" r="0" t="0"/>
          <a:stretch/>
        </p:blipFill>
        <p:spPr>
          <a:xfrm>
            <a:off x="0" y="0"/>
            <a:ext cx="7827076" cy="1200150"/>
          </a:xfrm>
          <a:prstGeom prst="rect">
            <a:avLst/>
          </a:prstGeom>
          <a:noFill/>
          <a:ln>
            <a:noFill/>
          </a:ln>
        </p:spPr>
      </p:pic>
      <p:sp>
        <p:nvSpPr>
          <p:cNvPr id="66" name="Google Shape;66;p7"/>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Font typeface="Barlow Condensed Medium"/>
              <a:buNone/>
              <a:defRPr sz="1300">
                <a:solidFill>
                  <a:schemeClr val="dk1"/>
                </a:solidFill>
                <a:latin typeface="Barlow Condensed Medium"/>
                <a:ea typeface="Barlow Condensed Medium"/>
                <a:cs typeface="Barlow Condensed Medium"/>
                <a:sym typeface="Barlow Condensed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67" name="Google Shape;67;p7"/>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500"/>
              <a:buFont typeface="Montserrat Medium"/>
              <a:buNone/>
              <a:defRPr sz="2500">
                <a:solidFill>
                  <a:schemeClr val="dk2"/>
                </a:solidFill>
                <a:latin typeface="Montserrat Medium"/>
                <a:ea typeface="Montserrat Medium"/>
                <a:cs typeface="Montserrat Medium"/>
                <a:sym typeface="Montserrat Medium"/>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68" name="Google Shape;68;p7"/>
          <p:cNvSpPr txBox="1"/>
          <p:nvPr>
            <p:ph idx="3"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ITLE_ONLY_1_1">
    <p:bg>
      <p:bgPr>
        <a:solidFill>
          <a:schemeClr val="lt1"/>
        </a:solidFill>
      </p:bgPr>
    </p:bg>
    <p:spTree>
      <p:nvGrpSpPr>
        <p:cNvPr id="69" name="Shape 69"/>
        <p:cNvGrpSpPr/>
        <p:nvPr/>
      </p:nvGrpSpPr>
      <p:grpSpPr>
        <a:xfrm>
          <a:off x="0" y="0"/>
          <a:ext cx="0" cy="0"/>
          <a:chOff x="0" y="0"/>
          <a:chExt cx="0" cy="0"/>
        </a:xfrm>
      </p:grpSpPr>
      <p:pic>
        <p:nvPicPr>
          <p:cNvPr id="70" name="Google Shape;70;p8"/>
          <p:cNvPicPr preferRelativeResize="0"/>
          <p:nvPr/>
        </p:nvPicPr>
        <p:blipFill rotWithShape="1">
          <a:blip r:embed="rId2">
            <a:alphaModFix amt="62000"/>
          </a:blip>
          <a:srcRect b="0" l="0" r="0" t="0"/>
          <a:stretch/>
        </p:blipFill>
        <p:spPr>
          <a:xfrm>
            <a:off x="0" y="0"/>
            <a:ext cx="9144000" cy="5143500"/>
          </a:xfrm>
          <a:prstGeom prst="rect">
            <a:avLst/>
          </a:prstGeom>
          <a:noFill/>
          <a:ln>
            <a:noFill/>
          </a:ln>
        </p:spPr>
      </p:pic>
      <p:pic>
        <p:nvPicPr>
          <p:cNvPr id="71" name="Google Shape;71;p8"/>
          <p:cNvPicPr preferRelativeResize="0"/>
          <p:nvPr/>
        </p:nvPicPr>
        <p:blipFill rotWithShape="1">
          <a:blip r:embed="rId3">
            <a:alphaModFix/>
          </a:blip>
          <a:srcRect b="0" l="0" r="0" t="0"/>
          <a:stretch/>
        </p:blipFill>
        <p:spPr>
          <a:xfrm>
            <a:off x="0" y="2376"/>
            <a:ext cx="9144000" cy="4417475"/>
          </a:xfrm>
          <a:prstGeom prst="rect">
            <a:avLst/>
          </a:prstGeom>
          <a:noFill/>
          <a:ln>
            <a:noFill/>
          </a:ln>
        </p:spPr>
      </p:pic>
      <p:pic>
        <p:nvPicPr>
          <p:cNvPr id="72" name="Google Shape;72;p8"/>
          <p:cNvPicPr preferRelativeResize="0"/>
          <p:nvPr/>
        </p:nvPicPr>
        <p:blipFill rotWithShape="1">
          <a:blip r:embed="rId4">
            <a:alphaModFix/>
          </a:blip>
          <a:srcRect b="0" l="0" r="0" t="0"/>
          <a:stretch/>
        </p:blipFill>
        <p:spPr>
          <a:xfrm>
            <a:off x="7621277" y="237150"/>
            <a:ext cx="1288775" cy="413125"/>
          </a:xfrm>
          <a:prstGeom prst="rect">
            <a:avLst/>
          </a:prstGeom>
          <a:noFill/>
          <a:ln>
            <a:noFill/>
          </a:ln>
        </p:spPr>
      </p:pic>
      <p:sp>
        <p:nvSpPr>
          <p:cNvPr id="73" name="Google Shape;73;p8"/>
          <p:cNvSpPr txBox="1"/>
          <p:nvPr>
            <p:ph type="ctrTitle"/>
          </p:nvPr>
        </p:nvSpPr>
        <p:spPr>
          <a:xfrm>
            <a:off x="299200" y="2771000"/>
            <a:ext cx="6018600" cy="2052600"/>
          </a:xfrm>
          <a:prstGeom prst="rect">
            <a:avLst/>
          </a:prstGeom>
          <a:noFill/>
          <a:ln>
            <a:noFill/>
          </a:ln>
        </p:spPr>
        <p:txBody>
          <a:bodyPr anchorCtr="0" anchor="b" bIns="91425" lIns="91425" spcFirstLastPara="1" rIns="91425" wrap="square" tIns="91425">
            <a:spAutoFit/>
          </a:bodyPr>
          <a:lstStyle>
            <a:lvl1pPr lvl="0" algn="l">
              <a:lnSpc>
                <a:spcPct val="75000"/>
              </a:lnSpc>
              <a:spcBef>
                <a:spcPts val="0"/>
              </a:spcBef>
              <a:spcAft>
                <a:spcPts val="0"/>
              </a:spcAft>
              <a:buClr>
                <a:schemeClr val="dk2"/>
              </a:buClr>
              <a:buSzPts val="12000"/>
              <a:buNone/>
              <a:defRPr sz="12000">
                <a:solidFill>
                  <a:schemeClr val="dk2"/>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1_2">
    <p:bg>
      <p:bgPr>
        <a:solidFill>
          <a:srgbClr val="C3CCD9"/>
        </a:solidFill>
      </p:bgPr>
    </p:bg>
    <p:spTree>
      <p:nvGrpSpPr>
        <p:cNvPr id="74" name="Shape 74"/>
        <p:cNvGrpSpPr/>
        <p:nvPr/>
      </p:nvGrpSpPr>
      <p:grpSpPr>
        <a:xfrm>
          <a:off x="0" y="0"/>
          <a:ext cx="0" cy="0"/>
          <a:chOff x="0" y="0"/>
          <a:chExt cx="0" cy="0"/>
        </a:xfrm>
      </p:grpSpPr>
      <p:sp>
        <p:nvSpPr>
          <p:cNvPr id="75" name="Google Shape;75;p9"/>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 name="Google Shape;76;p9"/>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77" name="Google Shape;77;p9"/>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78" name="Google Shape;78;p9"/>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CUSTOM_1_1">
    <p:bg>
      <p:bgPr>
        <a:solidFill>
          <a:schemeClr val="lt2"/>
        </a:solidFill>
      </p:bgPr>
    </p:bg>
    <p:spTree>
      <p:nvGrpSpPr>
        <p:cNvPr id="79" name="Shape 79"/>
        <p:cNvGrpSpPr/>
        <p:nvPr/>
      </p:nvGrpSpPr>
      <p:grpSpPr>
        <a:xfrm>
          <a:off x="0" y="0"/>
          <a:ext cx="0" cy="0"/>
          <a:chOff x="0" y="0"/>
          <a:chExt cx="0" cy="0"/>
        </a:xfrm>
      </p:grpSpPr>
      <p:sp>
        <p:nvSpPr>
          <p:cNvPr id="80" name="Google Shape;80;p10"/>
          <p:cNvSpPr/>
          <p:nvPr/>
        </p:nvSpPr>
        <p:spPr>
          <a:xfrm>
            <a:off x="-37550" y="4631925"/>
            <a:ext cx="9225300" cy="600300"/>
          </a:xfrm>
          <a:prstGeom prst="rect">
            <a:avLst/>
          </a:prstGeom>
          <a:solidFill>
            <a:schemeClr val="lt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10"/>
          <p:cNvPicPr preferRelativeResize="0"/>
          <p:nvPr/>
        </p:nvPicPr>
        <p:blipFill rotWithShape="1">
          <a:blip r:embed="rId2">
            <a:alphaModFix/>
          </a:blip>
          <a:srcRect b="0" l="0" r="0" t="0"/>
          <a:stretch/>
        </p:blipFill>
        <p:spPr>
          <a:xfrm>
            <a:off x="311697" y="4819425"/>
            <a:ext cx="702826" cy="225300"/>
          </a:xfrm>
          <a:prstGeom prst="rect">
            <a:avLst/>
          </a:prstGeom>
          <a:noFill/>
          <a:ln>
            <a:noFill/>
          </a:ln>
        </p:spPr>
      </p:pic>
      <p:sp>
        <p:nvSpPr>
          <p:cNvPr id="82" name="Google Shape;82;p10"/>
          <p:cNvSpPr txBox="1"/>
          <p:nvPr>
            <p:ph idx="1" type="subTitle"/>
          </p:nvPr>
        </p:nvSpPr>
        <p:spPr>
          <a:xfrm>
            <a:off x="3367900" y="4743225"/>
            <a:ext cx="2414400" cy="225300"/>
          </a:xfrm>
          <a:prstGeom prst="rect">
            <a:avLst/>
          </a:prstGeom>
          <a:noFill/>
          <a:ln>
            <a:noFill/>
          </a:ln>
        </p:spPr>
        <p:txBody>
          <a:bodyPr anchorCtr="0" anchor="t" bIns="91425" lIns="91425" spcFirstLastPara="1" rIns="91425" wrap="square" tIns="91425">
            <a:spAutoFit/>
          </a:bodyPr>
          <a:lstStyle>
            <a:lvl1pPr lvl="0" algn="ctr">
              <a:lnSpc>
                <a:spcPct val="150000"/>
              </a:lnSpc>
              <a:spcBef>
                <a:spcPts val="0"/>
              </a:spcBef>
              <a:spcAft>
                <a:spcPts val="0"/>
              </a:spcAft>
              <a:buSzPts val="1000"/>
              <a:buFont typeface="Barlow Condensed Medium"/>
              <a:buNone/>
              <a:defRPr sz="1000">
                <a:latin typeface="Barlow Condensed Medium"/>
                <a:ea typeface="Barlow Condensed Medium"/>
                <a:cs typeface="Barlow Condensed Medium"/>
                <a:sym typeface="Barlow Condensed Medium"/>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200"/>
              <a:buNone/>
              <a:defRPr/>
            </a:lvl3pPr>
            <a:lvl4pPr lvl="3" algn="l">
              <a:lnSpc>
                <a:spcPct val="150000"/>
              </a:lnSpc>
              <a:spcBef>
                <a:spcPts val="0"/>
              </a:spcBef>
              <a:spcAft>
                <a:spcPts val="0"/>
              </a:spcAft>
              <a:buSzPts val="1000"/>
              <a:buNone/>
              <a:defRPr/>
            </a:lvl4pPr>
            <a:lvl5pPr lvl="4" algn="l">
              <a:lnSpc>
                <a:spcPct val="150000"/>
              </a:lnSpc>
              <a:spcBef>
                <a:spcPts val="0"/>
              </a:spcBef>
              <a:spcAft>
                <a:spcPts val="0"/>
              </a:spcAft>
              <a:buSzPts val="900"/>
              <a:buNone/>
              <a:defRPr/>
            </a:lvl5pPr>
            <a:lvl6pPr lvl="5" algn="l">
              <a:lnSpc>
                <a:spcPct val="150000"/>
              </a:lnSpc>
              <a:spcBef>
                <a:spcPts val="0"/>
              </a:spcBef>
              <a:spcAft>
                <a:spcPts val="0"/>
              </a:spcAft>
              <a:buSzPts val="800"/>
              <a:buNone/>
              <a:defRPr/>
            </a:lvl6pPr>
            <a:lvl7pPr lvl="6" algn="l">
              <a:lnSpc>
                <a:spcPct val="150000"/>
              </a:lnSpc>
              <a:spcBef>
                <a:spcPts val="0"/>
              </a:spcBef>
              <a:spcAft>
                <a:spcPts val="0"/>
              </a:spcAft>
              <a:buSzPts val="700"/>
              <a:buNone/>
              <a:defRPr/>
            </a:lvl7pPr>
            <a:lvl8pPr lvl="7" algn="l">
              <a:lnSpc>
                <a:spcPct val="150000"/>
              </a:lnSpc>
              <a:spcBef>
                <a:spcPts val="0"/>
              </a:spcBef>
              <a:spcAft>
                <a:spcPts val="0"/>
              </a:spcAft>
              <a:buSzPts val="600"/>
              <a:buNone/>
              <a:defRPr/>
            </a:lvl8pPr>
            <a:lvl9pPr lvl="8" algn="l">
              <a:lnSpc>
                <a:spcPct val="150000"/>
              </a:lnSpc>
              <a:spcBef>
                <a:spcPts val="0"/>
              </a:spcBef>
              <a:spcAft>
                <a:spcPts val="0"/>
              </a:spcAft>
              <a:buSzPts val="500"/>
              <a:buNone/>
              <a:defRPr/>
            </a:lvl9pPr>
          </a:lstStyle>
          <a:p/>
        </p:txBody>
      </p:sp>
      <p:sp>
        <p:nvSpPr>
          <p:cNvPr id="83" name="Google Shape;83;p10"/>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22" Type="http://schemas.openxmlformats.org/officeDocument/2006/relationships/slideLayout" Target="../slideLayouts/slideLayout36.xml"/><Relationship Id="rId21" Type="http://schemas.openxmlformats.org/officeDocument/2006/relationships/slideLayout" Target="../slideLayouts/slideLayout35.xml"/><Relationship Id="rId24" Type="http://schemas.openxmlformats.org/officeDocument/2006/relationships/slideLayout" Target="../slideLayouts/slideLayout38.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26" Type="http://schemas.openxmlformats.org/officeDocument/2006/relationships/slideLayout" Target="../slideLayouts/slideLayout40.xml"/><Relationship Id="rId25" Type="http://schemas.openxmlformats.org/officeDocument/2006/relationships/slideLayout" Target="../slideLayouts/slideLayout39.xml"/><Relationship Id="rId28" Type="http://schemas.openxmlformats.org/officeDocument/2006/relationships/slideLayout" Target="../slideLayouts/slideLayout42.xml"/><Relationship Id="rId27" Type="http://schemas.openxmlformats.org/officeDocument/2006/relationships/slideLayout" Target="../slideLayouts/slideLayout4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29" Type="http://schemas.openxmlformats.org/officeDocument/2006/relationships/slideLayout" Target="../slideLayouts/slideLayout43.xml"/><Relationship Id="rId7" Type="http://schemas.openxmlformats.org/officeDocument/2006/relationships/slideLayout" Target="../slideLayouts/slideLayout21.xml"/><Relationship Id="rId8" Type="http://schemas.openxmlformats.org/officeDocument/2006/relationships/slideLayout" Target="../slideLayouts/slideLayout22.xml"/><Relationship Id="rId31" Type="http://schemas.openxmlformats.org/officeDocument/2006/relationships/slideLayout" Target="../slideLayouts/slideLayout45.xml"/><Relationship Id="rId30" Type="http://schemas.openxmlformats.org/officeDocument/2006/relationships/slideLayout" Target="../slideLayouts/slideLayout44.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32" Type="http://schemas.openxmlformats.org/officeDocument/2006/relationships/theme" Target="../theme/theme1.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9" Type="http://schemas.openxmlformats.org/officeDocument/2006/relationships/slideLayout" Target="../slideLayouts/slideLayout33.xml"/><Relationship Id="rId1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Barlow Condensed Medium"/>
              <a:buNone/>
              <a:defRPr b="0" i="0" sz="2800" u="none" cap="none" strike="noStrike">
                <a:solidFill>
                  <a:schemeClr val="dk1"/>
                </a:solidFill>
                <a:latin typeface="Barlow Condensed Medium"/>
                <a:ea typeface="Barlow Condensed Medium"/>
                <a:cs typeface="Barlow Condensed Medium"/>
                <a:sym typeface="Barlow Condensed Medium"/>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marR="0" rtl="0" algn="l">
              <a:lnSpc>
                <a:spcPct val="15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1pPr>
            <a:lvl2pPr indent="-317500" lvl="1" marL="914400" marR="0" rtl="0" algn="l">
              <a:lnSpc>
                <a:spcPct val="150000"/>
              </a:lnSpc>
              <a:spcBef>
                <a:spcPts val="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04800" lvl="2" marL="1371600" marR="0" rtl="0" algn="l">
              <a:lnSpc>
                <a:spcPct val="150000"/>
              </a:lnSpc>
              <a:spcBef>
                <a:spcPts val="0"/>
              </a:spcBef>
              <a:spcAft>
                <a:spcPts val="0"/>
              </a:spcAft>
              <a:buClr>
                <a:schemeClr val="dk1"/>
              </a:buClr>
              <a:buSzPts val="1200"/>
              <a:buFont typeface="Montserrat"/>
              <a:buChar char="■"/>
              <a:defRPr b="0" i="0" sz="1200" u="none" cap="none" strike="noStrike">
                <a:solidFill>
                  <a:schemeClr val="dk1"/>
                </a:solidFill>
                <a:latin typeface="Montserrat"/>
                <a:ea typeface="Montserrat"/>
                <a:cs typeface="Montserrat"/>
                <a:sym typeface="Montserrat"/>
              </a:defRPr>
            </a:lvl3pPr>
            <a:lvl4pPr indent="-292100" lvl="3" marL="1828800" marR="0" rtl="0" algn="l">
              <a:lnSpc>
                <a:spcPct val="150000"/>
              </a:lnSpc>
              <a:spcBef>
                <a:spcPts val="0"/>
              </a:spcBef>
              <a:spcAft>
                <a:spcPts val="0"/>
              </a:spcAft>
              <a:buClr>
                <a:schemeClr val="dk1"/>
              </a:buClr>
              <a:buSzPts val="1000"/>
              <a:buFont typeface="Montserrat"/>
              <a:buChar char="●"/>
              <a:defRPr b="0" i="0" sz="1000" u="none" cap="none" strike="noStrike">
                <a:solidFill>
                  <a:schemeClr val="dk1"/>
                </a:solidFill>
                <a:latin typeface="Montserrat"/>
                <a:ea typeface="Montserrat"/>
                <a:cs typeface="Montserrat"/>
                <a:sym typeface="Montserrat"/>
              </a:defRPr>
            </a:lvl4pPr>
            <a:lvl5pPr indent="-285750" lvl="4" marL="2286000" marR="0" rtl="0" algn="l">
              <a:lnSpc>
                <a:spcPct val="150000"/>
              </a:lnSpc>
              <a:spcBef>
                <a:spcPts val="0"/>
              </a:spcBef>
              <a:spcAft>
                <a:spcPts val="0"/>
              </a:spcAft>
              <a:buClr>
                <a:schemeClr val="dk1"/>
              </a:buClr>
              <a:buSzPts val="900"/>
              <a:buFont typeface="Montserrat"/>
              <a:buChar char="○"/>
              <a:defRPr b="0" i="0" sz="900" u="none" cap="none" strike="noStrike">
                <a:solidFill>
                  <a:schemeClr val="dk1"/>
                </a:solidFill>
                <a:latin typeface="Montserrat"/>
                <a:ea typeface="Montserrat"/>
                <a:cs typeface="Montserrat"/>
                <a:sym typeface="Montserrat"/>
              </a:defRPr>
            </a:lvl5pPr>
            <a:lvl6pPr indent="-279400" lvl="5" marL="2743200" marR="0" rtl="0" algn="l">
              <a:lnSpc>
                <a:spcPct val="150000"/>
              </a:lnSpc>
              <a:spcBef>
                <a:spcPts val="0"/>
              </a:spcBef>
              <a:spcAft>
                <a:spcPts val="0"/>
              </a:spcAft>
              <a:buClr>
                <a:schemeClr val="dk1"/>
              </a:buClr>
              <a:buSzPts val="800"/>
              <a:buFont typeface="Montserrat"/>
              <a:buChar char="■"/>
              <a:defRPr b="0" i="0" sz="800" u="none" cap="none" strike="noStrike">
                <a:solidFill>
                  <a:schemeClr val="dk1"/>
                </a:solidFill>
                <a:latin typeface="Montserrat"/>
                <a:ea typeface="Montserrat"/>
                <a:cs typeface="Montserrat"/>
                <a:sym typeface="Montserrat"/>
              </a:defRPr>
            </a:lvl6pPr>
            <a:lvl7pPr indent="-273050" lvl="6" marL="3200400" marR="0" rtl="0" algn="l">
              <a:lnSpc>
                <a:spcPct val="150000"/>
              </a:lnSpc>
              <a:spcBef>
                <a:spcPts val="0"/>
              </a:spcBef>
              <a:spcAft>
                <a:spcPts val="0"/>
              </a:spcAft>
              <a:buClr>
                <a:schemeClr val="dk1"/>
              </a:buClr>
              <a:buSzPts val="700"/>
              <a:buFont typeface="Montserrat"/>
              <a:buChar char="●"/>
              <a:defRPr b="0" i="0" sz="700" u="none" cap="none" strike="noStrike">
                <a:solidFill>
                  <a:schemeClr val="dk1"/>
                </a:solidFill>
                <a:latin typeface="Montserrat"/>
                <a:ea typeface="Montserrat"/>
                <a:cs typeface="Montserrat"/>
                <a:sym typeface="Montserrat"/>
              </a:defRPr>
            </a:lvl7pPr>
            <a:lvl8pPr indent="-266700" lvl="7" marL="3657600" marR="0" rtl="0" algn="l">
              <a:lnSpc>
                <a:spcPct val="150000"/>
              </a:lnSpc>
              <a:spcBef>
                <a:spcPts val="0"/>
              </a:spcBef>
              <a:spcAft>
                <a:spcPts val="0"/>
              </a:spcAft>
              <a:buClr>
                <a:schemeClr val="dk1"/>
              </a:buClr>
              <a:buSzPts val="600"/>
              <a:buFont typeface="Montserrat"/>
              <a:buChar char="○"/>
              <a:defRPr b="0" i="0" sz="600" u="none" cap="none" strike="noStrike">
                <a:solidFill>
                  <a:schemeClr val="dk1"/>
                </a:solidFill>
                <a:latin typeface="Montserrat"/>
                <a:ea typeface="Montserrat"/>
                <a:cs typeface="Montserrat"/>
                <a:sym typeface="Montserrat"/>
              </a:defRPr>
            </a:lvl8pPr>
            <a:lvl9pPr indent="-260350" lvl="8" marL="4114800" marR="0" rtl="0" algn="l">
              <a:lnSpc>
                <a:spcPct val="150000"/>
              </a:lnSpc>
              <a:spcBef>
                <a:spcPts val="0"/>
              </a:spcBef>
              <a:spcAft>
                <a:spcPts val="0"/>
              </a:spcAft>
              <a:buClr>
                <a:schemeClr val="dk1"/>
              </a:buClr>
              <a:buSzPts val="500"/>
              <a:buFont typeface="Montserrat"/>
              <a:buChar char="■"/>
              <a:defRPr b="0" i="0" sz="500" u="none" cap="none" strike="noStrike">
                <a:solidFill>
                  <a:schemeClr val="dk1"/>
                </a:solidFill>
                <a:latin typeface="Montserrat"/>
                <a:ea typeface="Montserrat"/>
                <a:cs typeface="Montserrat"/>
                <a:sym typeface="Montserrat"/>
              </a:defRPr>
            </a:lvl9pPr>
          </a:lstStyle>
          <a:p/>
        </p:txBody>
      </p:sp>
      <p:sp>
        <p:nvSpPr>
          <p:cNvPr id="8" name="Google Shape;8;p1"/>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6" name="Shape 106"/>
        <p:cNvGrpSpPr/>
        <p:nvPr/>
      </p:nvGrpSpPr>
      <p:grpSpPr>
        <a:xfrm>
          <a:off x="0" y="0"/>
          <a:ext cx="0" cy="0"/>
          <a:chOff x="0" y="0"/>
          <a:chExt cx="0" cy="0"/>
        </a:xfrm>
      </p:grpSpPr>
      <p:sp>
        <p:nvSpPr>
          <p:cNvPr id="107" name="Google Shape;10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Barlow Condensed Medium"/>
              <a:buNone/>
              <a:defRPr b="0" i="0" sz="2800" u="none" cap="none" strike="noStrike">
                <a:solidFill>
                  <a:schemeClr val="dk1"/>
                </a:solidFill>
                <a:latin typeface="Barlow Condensed Medium"/>
                <a:ea typeface="Barlow Condensed Medium"/>
                <a:cs typeface="Barlow Condensed Medium"/>
                <a:sym typeface="Barlow Condensed Medium"/>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8" name="Google Shape;108;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marR="0" rtl="0" algn="l">
              <a:lnSpc>
                <a:spcPct val="15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1pPr>
            <a:lvl2pPr indent="-317500" lvl="1" marL="914400" marR="0" rtl="0" algn="l">
              <a:lnSpc>
                <a:spcPct val="150000"/>
              </a:lnSpc>
              <a:spcBef>
                <a:spcPts val="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04800" lvl="2" marL="1371600" marR="0" rtl="0" algn="l">
              <a:lnSpc>
                <a:spcPct val="150000"/>
              </a:lnSpc>
              <a:spcBef>
                <a:spcPts val="0"/>
              </a:spcBef>
              <a:spcAft>
                <a:spcPts val="0"/>
              </a:spcAft>
              <a:buClr>
                <a:schemeClr val="dk1"/>
              </a:buClr>
              <a:buSzPts val="1200"/>
              <a:buFont typeface="Montserrat"/>
              <a:buChar char="■"/>
              <a:defRPr b="0" i="0" sz="1200" u="none" cap="none" strike="noStrike">
                <a:solidFill>
                  <a:schemeClr val="dk1"/>
                </a:solidFill>
                <a:latin typeface="Montserrat"/>
                <a:ea typeface="Montserrat"/>
                <a:cs typeface="Montserrat"/>
                <a:sym typeface="Montserrat"/>
              </a:defRPr>
            </a:lvl3pPr>
            <a:lvl4pPr indent="-292100" lvl="3" marL="1828800" marR="0" rtl="0" algn="l">
              <a:lnSpc>
                <a:spcPct val="150000"/>
              </a:lnSpc>
              <a:spcBef>
                <a:spcPts val="0"/>
              </a:spcBef>
              <a:spcAft>
                <a:spcPts val="0"/>
              </a:spcAft>
              <a:buClr>
                <a:schemeClr val="dk1"/>
              </a:buClr>
              <a:buSzPts val="1000"/>
              <a:buFont typeface="Montserrat"/>
              <a:buChar char="●"/>
              <a:defRPr b="0" i="0" sz="1000" u="none" cap="none" strike="noStrike">
                <a:solidFill>
                  <a:schemeClr val="dk1"/>
                </a:solidFill>
                <a:latin typeface="Montserrat"/>
                <a:ea typeface="Montserrat"/>
                <a:cs typeface="Montserrat"/>
                <a:sym typeface="Montserrat"/>
              </a:defRPr>
            </a:lvl4pPr>
            <a:lvl5pPr indent="-285750" lvl="4" marL="2286000" marR="0" rtl="0" algn="l">
              <a:lnSpc>
                <a:spcPct val="150000"/>
              </a:lnSpc>
              <a:spcBef>
                <a:spcPts val="0"/>
              </a:spcBef>
              <a:spcAft>
                <a:spcPts val="0"/>
              </a:spcAft>
              <a:buClr>
                <a:schemeClr val="dk1"/>
              </a:buClr>
              <a:buSzPts val="900"/>
              <a:buFont typeface="Montserrat"/>
              <a:buChar char="○"/>
              <a:defRPr b="0" i="0" sz="900" u="none" cap="none" strike="noStrike">
                <a:solidFill>
                  <a:schemeClr val="dk1"/>
                </a:solidFill>
                <a:latin typeface="Montserrat"/>
                <a:ea typeface="Montserrat"/>
                <a:cs typeface="Montserrat"/>
                <a:sym typeface="Montserrat"/>
              </a:defRPr>
            </a:lvl5pPr>
            <a:lvl6pPr indent="-279400" lvl="5" marL="2743200" marR="0" rtl="0" algn="l">
              <a:lnSpc>
                <a:spcPct val="150000"/>
              </a:lnSpc>
              <a:spcBef>
                <a:spcPts val="0"/>
              </a:spcBef>
              <a:spcAft>
                <a:spcPts val="0"/>
              </a:spcAft>
              <a:buClr>
                <a:schemeClr val="dk1"/>
              </a:buClr>
              <a:buSzPts val="800"/>
              <a:buFont typeface="Montserrat"/>
              <a:buChar char="■"/>
              <a:defRPr b="0" i="0" sz="800" u="none" cap="none" strike="noStrike">
                <a:solidFill>
                  <a:schemeClr val="dk1"/>
                </a:solidFill>
                <a:latin typeface="Montserrat"/>
                <a:ea typeface="Montserrat"/>
                <a:cs typeface="Montserrat"/>
                <a:sym typeface="Montserrat"/>
              </a:defRPr>
            </a:lvl6pPr>
            <a:lvl7pPr indent="-273050" lvl="6" marL="3200400" marR="0" rtl="0" algn="l">
              <a:lnSpc>
                <a:spcPct val="150000"/>
              </a:lnSpc>
              <a:spcBef>
                <a:spcPts val="0"/>
              </a:spcBef>
              <a:spcAft>
                <a:spcPts val="0"/>
              </a:spcAft>
              <a:buClr>
                <a:schemeClr val="dk1"/>
              </a:buClr>
              <a:buSzPts val="700"/>
              <a:buFont typeface="Montserrat"/>
              <a:buChar char="●"/>
              <a:defRPr b="0" i="0" sz="700" u="none" cap="none" strike="noStrike">
                <a:solidFill>
                  <a:schemeClr val="dk1"/>
                </a:solidFill>
                <a:latin typeface="Montserrat"/>
                <a:ea typeface="Montserrat"/>
                <a:cs typeface="Montserrat"/>
                <a:sym typeface="Montserrat"/>
              </a:defRPr>
            </a:lvl7pPr>
            <a:lvl8pPr indent="-266700" lvl="7" marL="3657600" marR="0" rtl="0" algn="l">
              <a:lnSpc>
                <a:spcPct val="150000"/>
              </a:lnSpc>
              <a:spcBef>
                <a:spcPts val="0"/>
              </a:spcBef>
              <a:spcAft>
                <a:spcPts val="0"/>
              </a:spcAft>
              <a:buClr>
                <a:schemeClr val="dk1"/>
              </a:buClr>
              <a:buSzPts val="600"/>
              <a:buFont typeface="Montserrat"/>
              <a:buChar char="○"/>
              <a:defRPr b="0" i="0" sz="600" u="none" cap="none" strike="noStrike">
                <a:solidFill>
                  <a:schemeClr val="dk1"/>
                </a:solidFill>
                <a:latin typeface="Montserrat"/>
                <a:ea typeface="Montserrat"/>
                <a:cs typeface="Montserrat"/>
                <a:sym typeface="Montserrat"/>
              </a:defRPr>
            </a:lvl8pPr>
            <a:lvl9pPr indent="-260350" lvl="8" marL="4114800" marR="0" rtl="0" algn="l">
              <a:lnSpc>
                <a:spcPct val="150000"/>
              </a:lnSpc>
              <a:spcBef>
                <a:spcPts val="0"/>
              </a:spcBef>
              <a:spcAft>
                <a:spcPts val="0"/>
              </a:spcAft>
              <a:buClr>
                <a:schemeClr val="dk1"/>
              </a:buClr>
              <a:buSzPts val="500"/>
              <a:buFont typeface="Montserrat"/>
              <a:buChar char="■"/>
              <a:defRPr b="0" i="0" sz="500" u="none" cap="none" strike="noStrike">
                <a:solidFill>
                  <a:schemeClr val="dk1"/>
                </a:solidFill>
                <a:latin typeface="Montserrat"/>
                <a:ea typeface="Montserrat"/>
                <a:cs typeface="Montserrat"/>
                <a:sym typeface="Montserrat"/>
              </a:defRPr>
            </a:lvl9pPr>
          </a:lstStyle>
          <a:p/>
        </p:txBody>
      </p:sp>
      <p:sp>
        <p:nvSpPr>
          <p:cNvPr id="109" name="Google Shape;109;p16"/>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41.png"/><Relationship Id="rId5"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4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39.png"/><Relationship Id="rId5"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8.png"/><Relationship Id="rId5" Type="http://schemas.openxmlformats.org/officeDocument/2006/relationships/image" Target="../media/image44.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4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4.png"/><Relationship Id="rId4" Type="http://schemas.openxmlformats.org/officeDocument/2006/relationships/image" Target="../media/image25.png"/><Relationship Id="rId5"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22.pn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8"/>
          <p:cNvSpPr txBox="1"/>
          <p:nvPr>
            <p:ph type="ctrTitle"/>
          </p:nvPr>
        </p:nvSpPr>
        <p:spPr>
          <a:xfrm>
            <a:off x="299200" y="3574265"/>
            <a:ext cx="8464800" cy="1292631"/>
          </a:xfrm>
          <a:prstGeom prst="rect">
            <a:avLst/>
          </a:prstGeom>
          <a:noFill/>
          <a:ln>
            <a:noFill/>
          </a:ln>
        </p:spPr>
        <p:txBody>
          <a:bodyPr anchorCtr="0" anchor="b" bIns="91425" lIns="91425" spcFirstLastPara="1" rIns="91425" wrap="square" tIns="91425">
            <a:spAutoFit/>
          </a:bodyPr>
          <a:lstStyle/>
          <a:p>
            <a:pPr indent="0" lvl="0" marL="0" rtl="0" algn="l">
              <a:lnSpc>
                <a:spcPct val="75000"/>
              </a:lnSpc>
              <a:spcBef>
                <a:spcPts val="0"/>
              </a:spcBef>
              <a:spcAft>
                <a:spcPts val="0"/>
              </a:spcAft>
              <a:buSzPts val="9100"/>
              <a:buNone/>
            </a:pPr>
            <a:r>
              <a:rPr lang="en-US" sz="7200"/>
              <a:t>GRAYLOG OPERATIONS</a:t>
            </a:r>
            <a:br>
              <a:rPr lang="en-US"/>
            </a:br>
            <a:r>
              <a:rPr lang="en-US" sz="2400"/>
              <a:t>A Powerful, Flexible, and Seamless Centralized Log Management Experience</a:t>
            </a:r>
            <a:endParaRPr sz="2400"/>
          </a:p>
        </p:txBody>
      </p:sp>
      <p:sp>
        <p:nvSpPr>
          <p:cNvPr id="347" name="Google Shape;347;p48"/>
          <p:cNvSpPr txBox="1"/>
          <p:nvPr>
            <p:ph idx="1" type="subTitle"/>
          </p:nvPr>
        </p:nvSpPr>
        <p:spPr>
          <a:xfrm>
            <a:off x="253175" y="258800"/>
            <a:ext cx="2414400" cy="33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1200"/>
              </a:spcAft>
              <a:buSzPts val="1000"/>
              <a:buNone/>
            </a:pPr>
            <a:r>
              <a:rPr i="1" lang="en-US"/>
              <a:t>LOG MANAGEMENT DONE RIGHT.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7"/>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Lightning-fast investigations</a:t>
            </a:r>
            <a:endParaRPr/>
          </a:p>
        </p:txBody>
      </p:sp>
      <p:sp>
        <p:nvSpPr>
          <p:cNvPr id="438" name="Google Shape;438;p57"/>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
        <p:nvSpPr>
          <p:cNvPr id="439" name="Google Shape;439;p57"/>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40" name="Google Shape;440;p57"/>
          <p:cNvSpPr txBox="1"/>
          <p:nvPr/>
        </p:nvSpPr>
        <p:spPr>
          <a:xfrm>
            <a:off x="1286993" y="2220419"/>
            <a:ext cx="160506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Search volumes of log data in milliseconds</a:t>
            </a:r>
            <a:endParaRPr b="0" i="0" sz="1400" u="none" cap="none" strike="noStrike">
              <a:solidFill>
                <a:srgbClr val="000000"/>
              </a:solidFill>
              <a:latin typeface="Montserrat"/>
              <a:ea typeface="Montserrat"/>
              <a:cs typeface="Montserrat"/>
              <a:sym typeface="Montserrat"/>
            </a:endParaRPr>
          </a:p>
        </p:txBody>
      </p:sp>
      <p:sp>
        <p:nvSpPr>
          <p:cNvPr id="441" name="Google Shape;441;p57"/>
          <p:cNvSpPr txBox="1"/>
          <p:nvPr/>
        </p:nvSpPr>
        <p:spPr>
          <a:xfrm>
            <a:off x="4109617" y="2193004"/>
            <a:ext cx="158191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No proprietary query language needed</a:t>
            </a:r>
            <a:endParaRPr b="0" i="0" sz="1400" u="none" cap="none" strike="noStrike">
              <a:solidFill>
                <a:srgbClr val="000000"/>
              </a:solidFill>
              <a:latin typeface="Arial"/>
              <a:ea typeface="Arial"/>
              <a:cs typeface="Arial"/>
              <a:sym typeface="Arial"/>
            </a:endParaRPr>
          </a:p>
        </p:txBody>
      </p:sp>
      <p:sp>
        <p:nvSpPr>
          <p:cNvPr id="442" name="Google Shape;442;p57"/>
          <p:cNvSpPr/>
          <p:nvPr/>
        </p:nvSpPr>
        <p:spPr>
          <a:xfrm>
            <a:off x="398915" y="1751162"/>
            <a:ext cx="7994587" cy="240926"/>
          </a:xfrm>
          <a:prstGeom prst="rect">
            <a:avLst/>
          </a:prstGeom>
          <a:solidFill>
            <a:srgbClr val="A5A5A5"/>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Every second counts</a:t>
            </a:r>
            <a:endParaRPr b="0" i="0" sz="1400" u="none" cap="none" strike="noStrike">
              <a:solidFill>
                <a:srgbClr val="000000"/>
              </a:solidFill>
              <a:latin typeface="Arial"/>
              <a:ea typeface="Arial"/>
              <a:cs typeface="Arial"/>
              <a:sym typeface="Arial"/>
            </a:endParaRPr>
          </a:p>
        </p:txBody>
      </p:sp>
      <p:sp>
        <p:nvSpPr>
          <p:cNvPr id="443" name="Google Shape;443;p57"/>
          <p:cNvSpPr txBox="1"/>
          <p:nvPr/>
        </p:nvSpPr>
        <p:spPr>
          <a:xfrm>
            <a:off x="6909088" y="2193004"/>
            <a:ext cx="1492039"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The context you need at your fingertips</a:t>
            </a:r>
            <a:endParaRPr b="0" i="0" sz="1400" u="none" cap="none" strike="noStrike">
              <a:solidFill>
                <a:srgbClr val="000000"/>
              </a:solidFill>
              <a:latin typeface="Montserrat"/>
              <a:ea typeface="Montserrat"/>
              <a:cs typeface="Montserrat"/>
              <a:sym typeface="Montserrat"/>
            </a:endParaRPr>
          </a:p>
        </p:txBody>
      </p:sp>
      <p:pic>
        <p:nvPicPr>
          <p:cNvPr id="444" name="Google Shape;444;p57"/>
          <p:cNvPicPr preferRelativeResize="0"/>
          <p:nvPr/>
        </p:nvPicPr>
        <p:blipFill rotWithShape="1">
          <a:blip r:embed="rId3">
            <a:alphaModFix/>
          </a:blip>
          <a:srcRect b="0" l="0" r="0" t="0"/>
          <a:stretch/>
        </p:blipFill>
        <p:spPr>
          <a:xfrm>
            <a:off x="311700" y="2217944"/>
            <a:ext cx="753046" cy="597458"/>
          </a:xfrm>
          <a:prstGeom prst="rect">
            <a:avLst/>
          </a:prstGeom>
          <a:noFill/>
          <a:ln>
            <a:noFill/>
          </a:ln>
        </p:spPr>
      </p:pic>
      <p:pic>
        <p:nvPicPr>
          <p:cNvPr id="445" name="Google Shape;445;p57"/>
          <p:cNvPicPr preferRelativeResize="0"/>
          <p:nvPr/>
        </p:nvPicPr>
        <p:blipFill rotWithShape="1">
          <a:blip r:embed="rId4">
            <a:alphaModFix/>
          </a:blip>
          <a:srcRect b="0" l="0" r="0" t="0"/>
          <a:stretch/>
        </p:blipFill>
        <p:spPr>
          <a:xfrm>
            <a:off x="3316345" y="2304424"/>
            <a:ext cx="598698" cy="594360"/>
          </a:xfrm>
          <a:prstGeom prst="rect">
            <a:avLst/>
          </a:prstGeom>
          <a:noFill/>
          <a:ln>
            <a:noFill/>
          </a:ln>
        </p:spPr>
      </p:pic>
      <p:pic>
        <p:nvPicPr>
          <p:cNvPr id="446" name="Google Shape;446;p57"/>
          <p:cNvPicPr preferRelativeResize="0"/>
          <p:nvPr/>
        </p:nvPicPr>
        <p:blipFill rotWithShape="1">
          <a:blip r:embed="rId5">
            <a:alphaModFix/>
          </a:blip>
          <a:srcRect b="0" l="0" r="0" t="0"/>
          <a:stretch/>
        </p:blipFill>
        <p:spPr>
          <a:xfrm>
            <a:off x="6078279" y="2364723"/>
            <a:ext cx="780098" cy="5943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8"/>
          <p:cNvSpPr txBox="1"/>
          <p:nvPr>
            <p:ph idx="1"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
        <p:nvSpPr>
          <p:cNvPr id="452" name="Google Shape;452;p58"/>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453" name="Google Shape;453;p58"/>
          <p:cNvPicPr preferRelativeResize="0"/>
          <p:nvPr>
            <p:ph idx="2" type="pic"/>
          </p:nvPr>
        </p:nvPicPr>
        <p:blipFill rotWithShape="1">
          <a:blip r:embed="rId3">
            <a:alphaModFix/>
          </a:blip>
          <a:srcRect b="0" l="177" r="177" t="0"/>
          <a:stretch/>
        </p:blipFill>
        <p:spPr>
          <a:xfrm>
            <a:off x="78100" y="94400"/>
            <a:ext cx="8943000" cy="4429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9"/>
          <p:cNvSpPr txBox="1"/>
          <p:nvPr>
            <p:ph type="title"/>
          </p:nvPr>
        </p:nvSpPr>
        <p:spPr>
          <a:xfrm>
            <a:off x="311700" y="235100"/>
            <a:ext cx="2379300" cy="393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300"/>
              <a:buNone/>
            </a:pPr>
            <a:r>
              <a:rPr lang="en-US"/>
              <a:t>SECTION NAME</a:t>
            </a:r>
            <a:endParaRPr/>
          </a:p>
        </p:txBody>
      </p:sp>
      <p:sp>
        <p:nvSpPr>
          <p:cNvPr id="459" name="Google Shape;459;p59"/>
          <p:cNvSpPr txBox="1"/>
          <p:nvPr>
            <p:ph idx="2" type="title"/>
          </p:nvPr>
        </p:nvSpPr>
        <p:spPr>
          <a:xfrm>
            <a:off x="275399" y="429000"/>
            <a:ext cx="7169009"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All-in-one log management and affordability</a:t>
            </a:r>
            <a:endParaRPr/>
          </a:p>
        </p:txBody>
      </p:sp>
      <p:sp>
        <p:nvSpPr>
          <p:cNvPr id="460" name="Google Shape;460;p59"/>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
        <p:nvSpPr>
          <p:cNvPr id="461" name="Google Shape;461;p59"/>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62" name="Google Shape;462;p59"/>
          <p:cNvSpPr/>
          <p:nvPr/>
        </p:nvSpPr>
        <p:spPr>
          <a:xfrm>
            <a:off x="398915" y="1353600"/>
            <a:ext cx="7994587" cy="240926"/>
          </a:xfrm>
          <a:prstGeom prst="rect">
            <a:avLst/>
          </a:prstGeom>
          <a:solidFill>
            <a:srgbClr val="A5A5A5"/>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The cost of your log management solution shouldn’t make you leave data out</a:t>
            </a:r>
            <a:endParaRPr b="0" i="0" sz="1400" u="none" cap="none" strike="noStrike">
              <a:solidFill>
                <a:srgbClr val="000000"/>
              </a:solidFill>
              <a:latin typeface="Arial"/>
              <a:ea typeface="Arial"/>
              <a:cs typeface="Arial"/>
              <a:sym typeface="Arial"/>
            </a:endParaRPr>
          </a:p>
        </p:txBody>
      </p:sp>
      <p:sp>
        <p:nvSpPr>
          <p:cNvPr id="463" name="Google Shape;463;p59"/>
          <p:cNvSpPr/>
          <p:nvPr/>
        </p:nvSpPr>
        <p:spPr>
          <a:xfrm>
            <a:off x="1282148" y="1709533"/>
            <a:ext cx="1162878" cy="897033"/>
          </a:xfrm>
          <a:prstGeom prst="triangle">
            <a:avLst>
              <a:gd fmla="val 51770" name="adj"/>
            </a:avLst>
          </a:prstGeom>
          <a:solidFill>
            <a:schemeClr val="accent1"/>
          </a:solidFill>
          <a:ln cap="flat" cmpd="sng" w="25400">
            <a:solidFill>
              <a:srgbClr val="1B26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4" name="Google Shape;464;p59"/>
          <p:cNvSpPr/>
          <p:nvPr/>
        </p:nvSpPr>
        <p:spPr>
          <a:xfrm>
            <a:off x="864704" y="2718156"/>
            <a:ext cx="2017644" cy="675861"/>
          </a:xfrm>
          <a:prstGeom prst="trapezoid">
            <a:avLst>
              <a:gd fmla="val 56564" name="adj"/>
            </a:avLst>
          </a:prstGeom>
          <a:solidFill>
            <a:srgbClr val="A5A5A5"/>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5" name="Google Shape;465;p59"/>
          <p:cNvSpPr/>
          <p:nvPr/>
        </p:nvSpPr>
        <p:spPr>
          <a:xfrm>
            <a:off x="275399" y="3474060"/>
            <a:ext cx="3193357" cy="998551"/>
          </a:xfrm>
          <a:prstGeom prst="trapezoid">
            <a:avLst>
              <a:gd fmla="val 56564" name="adj"/>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6" name="Google Shape;466;p59"/>
          <p:cNvPicPr preferRelativeResize="0"/>
          <p:nvPr/>
        </p:nvPicPr>
        <p:blipFill rotWithShape="1">
          <a:blip r:embed="rId3">
            <a:alphaModFix/>
          </a:blip>
          <a:srcRect b="0" l="0" r="0" t="0"/>
          <a:stretch/>
        </p:blipFill>
        <p:spPr>
          <a:xfrm>
            <a:off x="1664351" y="2110672"/>
            <a:ext cx="421007" cy="421007"/>
          </a:xfrm>
          <a:prstGeom prst="rect">
            <a:avLst/>
          </a:prstGeom>
          <a:noFill/>
          <a:ln>
            <a:noFill/>
          </a:ln>
        </p:spPr>
      </p:pic>
      <p:pic>
        <p:nvPicPr>
          <p:cNvPr id="467" name="Google Shape;467;p59"/>
          <p:cNvPicPr preferRelativeResize="0"/>
          <p:nvPr/>
        </p:nvPicPr>
        <p:blipFill rotWithShape="1">
          <a:blip r:embed="rId4">
            <a:alphaModFix/>
          </a:blip>
          <a:srcRect b="0" l="0" r="0" t="0"/>
          <a:stretch/>
        </p:blipFill>
        <p:spPr>
          <a:xfrm>
            <a:off x="1664734" y="2845774"/>
            <a:ext cx="420624" cy="420624"/>
          </a:xfrm>
          <a:prstGeom prst="rect">
            <a:avLst/>
          </a:prstGeom>
          <a:noFill/>
          <a:ln>
            <a:noFill/>
          </a:ln>
        </p:spPr>
      </p:pic>
      <p:pic>
        <p:nvPicPr>
          <p:cNvPr id="468" name="Google Shape;468;p59"/>
          <p:cNvPicPr preferRelativeResize="0"/>
          <p:nvPr/>
        </p:nvPicPr>
        <p:blipFill rotWithShape="1">
          <a:blip r:embed="rId5">
            <a:alphaModFix/>
          </a:blip>
          <a:srcRect b="0" l="0" r="0" t="0"/>
          <a:stretch/>
        </p:blipFill>
        <p:spPr>
          <a:xfrm>
            <a:off x="1664734" y="3763023"/>
            <a:ext cx="420624" cy="420624"/>
          </a:xfrm>
          <a:prstGeom prst="rect">
            <a:avLst/>
          </a:prstGeom>
          <a:noFill/>
          <a:ln>
            <a:noFill/>
          </a:ln>
        </p:spPr>
      </p:pic>
      <p:cxnSp>
        <p:nvCxnSpPr>
          <p:cNvPr id="469" name="Google Shape;469;p59"/>
          <p:cNvCxnSpPr>
            <a:stCxn id="463" idx="4"/>
          </p:cNvCxnSpPr>
          <p:nvPr/>
        </p:nvCxnSpPr>
        <p:spPr>
          <a:xfrm>
            <a:off x="2445026" y="2606566"/>
            <a:ext cx="5943600" cy="0"/>
          </a:xfrm>
          <a:prstGeom prst="straightConnector1">
            <a:avLst/>
          </a:prstGeom>
          <a:noFill/>
          <a:ln cap="flat" cmpd="sng" w="25400">
            <a:solidFill>
              <a:srgbClr val="002060"/>
            </a:solidFill>
            <a:prstDash val="solid"/>
            <a:round/>
            <a:headEnd len="sm" w="sm" type="none"/>
            <a:tailEnd len="sm" w="sm" type="none"/>
          </a:ln>
        </p:spPr>
      </p:cxnSp>
      <p:cxnSp>
        <p:nvCxnSpPr>
          <p:cNvPr id="470" name="Google Shape;470;p59"/>
          <p:cNvCxnSpPr/>
          <p:nvPr/>
        </p:nvCxnSpPr>
        <p:spPr>
          <a:xfrm>
            <a:off x="2810500" y="3389905"/>
            <a:ext cx="5577840" cy="0"/>
          </a:xfrm>
          <a:prstGeom prst="straightConnector1">
            <a:avLst/>
          </a:prstGeom>
          <a:noFill/>
          <a:ln cap="flat" cmpd="sng" w="25400">
            <a:solidFill>
              <a:srgbClr val="A5A5A5"/>
            </a:solidFill>
            <a:prstDash val="solid"/>
            <a:round/>
            <a:headEnd len="sm" w="sm" type="none"/>
            <a:tailEnd len="sm" w="sm" type="none"/>
          </a:ln>
        </p:spPr>
      </p:cxnSp>
      <p:cxnSp>
        <p:nvCxnSpPr>
          <p:cNvPr id="471" name="Google Shape;471;p59"/>
          <p:cNvCxnSpPr/>
          <p:nvPr/>
        </p:nvCxnSpPr>
        <p:spPr>
          <a:xfrm>
            <a:off x="3344700" y="4466646"/>
            <a:ext cx="5029200" cy="0"/>
          </a:xfrm>
          <a:prstGeom prst="straightConnector1">
            <a:avLst/>
          </a:prstGeom>
          <a:noFill/>
          <a:ln cap="flat" cmpd="sng" w="25400">
            <a:solidFill>
              <a:srgbClr val="FF0000"/>
            </a:solidFill>
            <a:prstDash val="solid"/>
            <a:round/>
            <a:headEnd len="sm" w="sm" type="none"/>
            <a:tailEnd len="sm" w="sm" type="none"/>
          </a:ln>
        </p:spPr>
      </p:cxnSp>
      <p:sp>
        <p:nvSpPr>
          <p:cNvPr id="472" name="Google Shape;472;p59"/>
          <p:cNvSpPr txBox="1"/>
          <p:nvPr/>
        </p:nvSpPr>
        <p:spPr>
          <a:xfrm>
            <a:off x="2445026" y="2048752"/>
            <a:ext cx="100219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2060"/>
                </a:solidFill>
                <a:latin typeface="Montserrat"/>
                <a:ea typeface="Montserrat"/>
                <a:cs typeface="Montserrat"/>
                <a:sym typeface="Montserrat"/>
              </a:rPr>
              <a:t>License</a:t>
            </a:r>
            <a:endParaRPr b="0" i="0" sz="1400" u="none" cap="none" strike="noStrike">
              <a:solidFill>
                <a:srgbClr val="000000"/>
              </a:solidFill>
              <a:latin typeface="Arial"/>
              <a:ea typeface="Arial"/>
              <a:cs typeface="Arial"/>
              <a:sym typeface="Arial"/>
            </a:endParaRPr>
          </a:p>
        </p:txBody>
      </p:sp>
      <p:sp>
        <p:nvSpPr>
          <p:cNvPr id="473" name="Google Shape;473;p59"/>
          <p:cNvSpPr txBox="1"/>
          <p:nvPr/>
        </p:nvSpPr>
        <p:spPr>
          <a:xfrm>
            <a:off x="2907378" y="2884131"/>
            <a:ext cx="124425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A5A5A5"/>
                </a:solidFill>
                <a:latin typeface="Montserrat"/>
                <a:ea typeface="Montserrat"/>
                <a:cs typeface="Montserrat"/>
                <a:sym typeface="Montserrat"/>
              </a:rPr>
              <a:t>Hardware</a:t>
            </a:r>
            <a:endParaRPr b="0" i="0" sz="1400" u="none" cap="none" strike="noStrike">
              <a:solidFill>
                <a:srgbClr val="000000"/>
              </a:solidFill>
              <a:latin typeface="Arial"/>
              <a:ea typeface="Arial"/>
              <a:cs typeface="Arial"/>
              <a:sym typeface="Arial"/>
            </a:endParaRPr>
          </a:p>
        </p:txBody>
      </p:sp>
      <p:sp>
        <p:nvSpPr>
          <p:cNvPr id="474" name="Google Shape;474;p59"/>
          <p:cNvSpPr txBox="1"/>
          <p:nvPr/>
        </p:nvSpPr>
        <p:spPr>
          <a:xfrm>
            <a:off x="3447223" y="3801076"/>
            <a:ext cx="93326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Montserrat"/>
                <a:ea typeface="Montserrat"/>
                <a:cs typeface="Montserrat"/>
                <a:sym typeface="Montserrat"/>
              </a:rPr>
              <a:t>People</a:t>
            </a:r>
            <a:endParaRPr b="0" i="0" sz="1400" u="none" cap="none" strike="noStrike">
              <a:solidFill>
                <a:srgbClr val="000000"/>
              </a:solidFill>
              <a:latin typeface="Arial"/>
              <a:ea typeface="Arial"/>
              <a:cs typeface="Arial"/>
              <a:sym typeface="Arial"/>
            </a:endParaRPr>
          </a:p>
        </p:txBody>
      </p:sp>
      <p:sp>
        <p:nvSpPr>
          <p:cNvPr id="475" name="Google Shape;475;p59"/>
          <p:cNvSpPr txBox="1"/>
          <p:nvPr/>
        </p:nvSpPr>
        <p:spPr>
          <a:xfrm>
            <a:off x="3921927" y="1971757"/>
            <a:ext cx="2618024" cy="5232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2060"/>
              </a:buClr>
              <a:buSzPts val="1400"/>
              <a:buFont typeface="Arial"/>
              <a:buChar char="•"/>
            </a:pPr>
            <a:r>
              <a:rPr b="0" i="0" lang="en-US" sz="1400" u="none" cap="none" strike="noStrike">
                <a:solidFill>
                  <a:srgbClr val="000000"/>
                </a:solidFill>
                <a:latin typeface="Montserrat"/>
                <a:ea typeface="Montserrat"/>
                <a:cs typeface="Montserrat"/>
                <a:sym typeface="Montserrat"/>
              </a:rPr>
              <a:t>Annual Subscription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2060"/>
              </a:buClr>
              <a:buSzPts val="1400"/>
              <a:buFont typeface="Arial"/>
              <a:buChar char="•"/>
            </a:pPr>
            <a:r>
              <a:rPr b="0" i="0" lang="en-US" sz="1400" u="none" cap="none" strike="noStrike">
                <a:solidFill>
                  <a:srgbClr val="000000"/>
                </a:solidFill>
                <a:latin typeface="Montserrat"/>
                <a:ea typeface="Montserrat"/>
                <a:cs typeface="Montserrat"/>
                <a:sym typeface="Montserrat"/>
              </a:rPr>
              <a:t>Competitive Price Point</a:t>
            </a:r>
            <a:endParaRPr b="0" i="0" sz="1400" u="none" cap="none" strike="noStrike">
              <a:solidFill>
                <a:srgbClr val="000000"/>
              </a:solidFill>
              <a:latin typeface="Arial"/>
              <a:ea typeface="Arial"/>
              <a:cs typeface="Arial"/>
              <a:sym typeface="Arial"/>
            </a:endParaRPr>
          </a:p>
        </p:txBody>
      </p:sp>
      <p:sp>
        <p:nvSpPr>
          <p:cNvPr id="476" name="Google Shape;476;p59"/>
          <p:cNvSpPr txBox="1"/>
          <p:nvPr/>
        </p:nvSpPr>
        <p:spPr>
          <a:xfrm>
            <a:off x="4291041" y="2755096"/>
            <a:ext cx="4916731" cy="5232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A5A5A5"/>
              </a:buClr>
              <a:buSzPts val="1400"/>
              <a:buFont typeface="Arial"/>
              <a:buChar char="•"/>
            </a:pPr>
            <a:r>
              <a:rPr b="0" i="0" lang="en-US" sz="1400" u="none" cap="none" strike="noStrike">
                <a:solidFill>
                  <a:srgbClr val="000000"/>
                </a:solidFill>
                <a:latin typeface="Montserrat"/>
                <a:ea typeface="Montserrat"/>
                <a:cs typeface="Montserrat"/>
                <a:sym typeface="Montserrat"/>
              </a:rPr>
              <a:t>Self-Managed or Cloud Deployment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A5A5A5"/>
              </a:buClr>
              <a:buSzPts val="1400"/>
              <a:buFont typeface="Arial"/>
              <a:buChar char="•"/>
            </a:pPr>
            <a:r>
              <a:rPr b="0" i="0" lang="en-US" sz="1400" u="none" cap="none" strike="noStrike">
                <a:solidFill>
                  <a:srgbClr val="000000"/>
                </a:solidFill>
                <a:latin typeface="Montserrat"/>
                <a:ea typeface="Montserrat"/>
                <a:cs typeface="Montserrat"/>
                <a:sym typeface="Montserrat"/>
              </a:rPr>
              <a:t>Scalable Architecture Minimizes Hardware Needs</a:t>
            </a:r>
            <a:endParaRPr b="0" i="0" sz="1400" u="none" cap="none" strike="noStrike">
              <a:solidFill>
                <a:srgbClr val="000000"/>
              </a:solidFill>
              <a:latin typeface="Arial"/>
              <a:ea typeface="Arial"/>
              <a:cs typeface="Arial"/>
              <a:sym typeface="Arial"/>
            </a:endParaRPr>
          </a:p>
        </p:txBody>
      </p:sp>
      <p:sp>
        <p:nvSpPr>
          <p:cNvPr id="477" name="Google Shape;477;p59"/>
          <p:cNvSpPr txBox="1"/>
          <p:nvPr/>
        </p:nvSpPr>
        <p:spPr>
          <a:xfrm>
            <a:off x="4658789" y="3715839"/>
            <a:ext cx="3922869" cy="5232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FF0000"/>
              </a:buClr>
              <a:buSzPts val="1400"/>
              <a:buFont typeface="Arial"/>
              <a:buChar char="•"/>
            </a:pPr>
            <a:r>
              <a:rPr b="0" i="0" lang="en-US" sz="1400" u="none" cap="none" strike="noStrike">
                <a:solidFill>
                  <a:srgbClr val="000000"/>
                </a:solidFill>
                <a:latin typeface="Montserrat"/>
                <a:ea typeface="Montserrat"/>
                <a:cs typeface="Montserrat"/>
                <a:sym typeface="Montserrat"/>
              </a:rPr>
              <a:t>Ease of Use Increases Productivity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400"/>
              <a:buFont typeface="Arial"/>
              <a:buChar char="•"/>
            </a:pPr>
            <a:r>
              <a:rPr b="0" i="0" lang="en-US" sz="1400" u="none" cap="none" strike="noStrike">
                <a:solidFill>
                  <a:srgbClr val="000000"/>
                </a:solidFill>
                <a:latin typeface="Montserrat"/>
                <a:ea typeface="Montserrat"/>
                <a:cs typeface="Montserrat"/>
                <a:sym typeface="Montserrat"/>
              </a:rPr>
              <a:t>Product Capabilities For All Skill Levels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0"/>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83" name="Google Shape;483;p60"/>
          <p:cNvSpPr txBox="1"/>
          <p:nvPr>
            <p:ph idx="1" type="subTitle"/>
          </p:nvPr>
        </p:nvSpPr>
        <p:spPr>
          <a:xfrm>
            <a:off x="3367900" y="4743225"/>
            <a:ext cx="2414400" cy="569356"/>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
        <p:nvSpPr>
          <p:cNvPr id="484" name="Google Shape;484;p60"/>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Single-pane-of-glass log management solution</a:t>
            </a:r>
            <a:endParaRPr/>
          </a:p>
        </p:txBody>
      </p:sp>
      <p:sp>
        <p:nvSpPr>
          <p:cNvPr id="485" name="Google Shape;485;p60"/>
          <p:cNvSpPr txBox="1"/>
          <p:nvPr/>
        </p:nvSpPr>
        <p:spPr>
          <a:xfrm>
            <a:off x="191328" y="1784099"/>
            <a:ext cx="3744568"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26354C"/>
                </a:solidFill>
                <a:latin typeface="Montserrat"/>
                <a:ea typeface="Montserrat"/>
                <a:cs typeface="Montserrat"/>
                <a:sym typeface="Montserrat"/>
              </a:rPr>
              <a:t>Graylog Operations</a:t>
            </a:r>
            <a:endParaRPr b="0" i="0" sz="2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F44040"/>
                </a:solidFill>
                <a:latin typeface="Montserrat"/>
                <a:ea typeface="Montserrat"/>
                <a:cs typeface="Montserrat"/>
                <a:sym typeface="Montserrat"/>
              </a:rPr>
              <a:t>DELIVERS</a:t>
            </a:r>
            <a:endParaRPr b="0" i="0" sz="4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86" name="Google Shape;486;p60"/>
          <p:cNvSpPr/>
          <p:nvPr/>
        </p:nvSpPr>
        <p:spPr>
          <a:xfrm>
            <a:off x="4393094" y="2177129"/>
            <a:ext cx="4442791" cy="46714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487" name="Google Shape;487;p60"/>
          <p:cNvSpPr/>
          <p:nvPr/>
        </p:nvSpPr>
        <p:spPr>
          <a:xfrm>
            <a:off x="4393094" y="1559548"/>
            <a:ext cx="4442791" cy="46634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488" name="Google Shape;488;p60"/>
          <p:cNvSpPr/>
          <p:nvPr/>
        </p:nvSpPr>
        <p:spPr>
          <a:xfrm>
            <a:off x="4393094" y="3442932"/>
            <a:ext cx="4442791" cy="46634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9" name="Google Shape;489;p60"/>
          <p:cNvSpPr/>
          <p:nvPr/>
        </p:nvSpPr>
        <p:spPr>
          <a:xfrm>
            <a:off x="4393094" y="2794083"/>
            <a:ext cx="4442791" cy="46634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0" name="Google Shape;490;p60"/>
          <p:cNvSpPr/>
          <p:nvPr/>
        </p:nvSpPr>
        <p:spPr>
          <a:xfrm>
            <a:off x="4393094" y="4059587"/>
            <a:ext cx="4442791" cy="46634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1" name="Google Shape;491;p60"/>
          <p:cNvPicPr preferRelativeResize="0"/>
          <p:nvPr/>
        </p:nvPicPr>
        <p:blipFill rotWithShape="1">
          <a:blip r:embed="rId3">
            <a:alphaModFix/>
          </a:blip>
          <a:srcRect b="0" l="0" r="0" t="0"/>
          <a:stretch/>
        </p:blipFill>
        <p:spPr>
          <a:xfrm>
            <a:off x="4472607" y="2188953"/>
            <a:ext cx="450574" cy="563218"/>
          </a:xfrm>
          <a:prstGeom prst="rect">
            <a:avLst/>
          </a:prstGeom>
          <a:noFill/>
          <a:ln>
            <a:noFill/>
          </a:ln>
        </p:spPr>
      </p:pic>
      <p:pic>
        <p:nvPicPr>
          <p:cNvPr id="492" name="Google Shape;492;p60"/>
          <p:cNvPicPr preferRelativeResize="0"/>
          <p:nvPr/>
        </p:nvPicPr>
        <p:blipFill rotWithShape="1">
          <a:blip r:embed="rId4">
            <a:alphaModFix/>
          </a:blip>
          <a:srcRect b="0" l="0" r="0" t="0"/>
          <a:stretch/>
        </p:blipFill>
        <p:spPr>
          <a:xfrm>
            <a:off x="4508742" y="2800242"/>
            <a:ext cx="453542" cy="566928"/>
          </a:xfrm>
          <a:prstGeom prst="rect">
            <a:avLst/>
          </a:prstGeom>
          <a:noFill/>
          <a:ln>
            <a:noFill/>
          </a:ln>
        </p:spPr>
      </p:pic>
      <p:pic>
        <p:nvPicPr>
          <p:cNvPr id="493" name="Google Shape;493;p60"/>
          <p:cNvPicPr preferRelativeResize="0"/>
          <p:nvPr/>
        </p:nvPicPr>
        <p:blipFill rotWithShape="1">
          <a:blip r:embed="rId5">
            <a:alphaModFix/>
          </a:blip>
          <a:srcRect b="0" l="0" r="0" t="0"/>
          <a:stretch/>
        </p:blipFill>
        <p:spPr>
          <a:xfrm>
            <a:off x="4472607" y="1616695"/>
            <a:ext cx="450574" cy="301295"/>
          </a:xfrm>
          <a:prstGeom prst="rect">
            <a:avLst/>
          </a:prstGeom>
          <a:noFill/>
          <a:ln>
            <a:noFill/>
          </a:ln>
        </p:spPr>
      </p:pic>
      <p:sp>
        <p:nvSpPr>
          <p:cNvPr id="494" name="Google Shape;494;p60"/>
          <p:cNvSpPr txBox="1"/>
          <p:nvPr/>
        </p:nvSpPr>
        <p:spPr>
          <a:xfrm>
            <a:off x="4923181" y="1646552"/>
            <a:ext cx="374456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Increased visibility across your IT environment</a:t>
            </a:r>
            <a:endParaRPr b="0" i="0" sz="1200" u="none" cap="none" strike="noStrike">
              <a:solidFill>
                <a:srgbClr val="000000"/>
              </a:solidFill>
              <a:latin typeface="Arial"/>
              <a:ea typeface="Arial"/>
              <a:cs typeface="Arial"/>
              <a:sym typeface="Arial"/>
            </a:endParaRPr>
          </a:p>
        </p:txBody>
      </p:sp>
      <p:sp>
        <p:nvSpPr>
          <p:cNvPr id="495" name="Google Shape;495;p60"/>
          <p:cNvSpPr txBox="1"/>
          <p:nvPr/>
        </p:nvSpPr>
        <p:spPr>
          <a:xfrm>
            <a:off x="4923181" y="2274806"/>
            <a:ext cx="36575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Search volumes of log data in seconds</a:t>
            </a:r>
            <a:endParaRPr b="0" i="0" sz="1400" u="none" cap="none" strike="noStrike">
              <a:solidFill>
                <a:srgbClr val="000000"/>
              </a:solidFill>
              <a:latin typeface="Arial"/>
              <a:ea typeface="Arial"/>
              <a:cs typeface="Arial"/>
              <a:sym typeface="Arial"/>
            </a:endParaRPr>
          </a:p>
        </p:txBody>
      </p:sp>
      <p:sp>
        <p:nvSpPr>
          <p:cNvPr id="496" name="Google Shape;496;p60"/>
          <p:cNvSpPr txBox="1"/>
          <p:nvPr/>
        </p:nvSpPr>
        <p:spPr>
          <a:xfrm>
            <a:off x="5026717" y="2888755"/>
            <a:ext cx="364517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Montserrat"/>
                <a:ea typeface="Montserrat"/>
                <a:cs typeface="Montserrat"/>
                <a:sym typeface="Montserrat"/>
              </a:rPr>
              <a:t>Get alerts for the issues that matter</a:t>
            </a:r>
            <a:endParaRPr b="0" i="0" sz="1400" u="none" cap="none" strike="noStrike">
              <a:solidFill>
                <a:srgbClr val="000000"/>
              </a:solidFill>
              <a:latin typeface="Montserrat"/>
              <a:ea typeface="Montserrat"/>
              <a:cs typeface="Montserrat"/>
              <a:sym typeface="Montserrat"/>
            </a:endParaRPr>
          </a:p>
        </p:txBody>
      </p:sp>
      <p:pic>
        <p:nvPicPr>
          <p:cNvPr id="497" name="Google Shape;497;p60"/>
          <p:cNvPicPr preferRelativeResize="0"/>
          <p:nvPr/>
        </p:nvPicPr>
        <p:blipFill rotWithShape="1">
          <a:blip r:embed="rId6">
            <a:alphaModFix/>
          </a:blip>
          <a:srcRect b="0" l="0" r="0" t="0"/>
          <a:stretch/>
        </p:blipFill>
        <p:spPr>
          <a:xfrm>
            <a:off x="4559996" y="3490274"/>
            <a:ext cx="275791" cy="389512"/>
          </a:xfrm>
          <a:prstGeom prst="rect">
            <a:avLst/>
          </a:prstGeom>
          <a:noFill/>
          <a:ln>
            <a:noFill/>
          </a:ln>
        </p:spPr>
      </p:pic>
      <p:sp>
        <p:nvSpPr>
          <p:cNvPr id="498" name="Google Shape;498;p60"/>
          <p:cNvSpPr txBox="1"/>
          <p:nvPr/>
        </p:nvSpPr>
        <p:spPr>
          <a:xfrm>
            <a:off x="4962282" y="3538485"/>
            <a:ext cx="399444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Montserrat"/>
                <a:ea typeface="Montserrat"/>
                <a:cs typeface="Montserrat"/>
                <a:sym typeface="Montserrat"/>
              </a:rPr>
              <a:t>Increase productivity with powerful automation</a:t>
            </a:r>
            <a:endParaRPr b="0" i="0" sz="1400" u="none" cap="none" strike="noStrike">
              <a:solidFill>
                <a:srgbClr val="000000"/>
              </a:solidFill>
              <a:latin typeface="Arial"/>
              <a:ea typeface="Arial"/>
              <a:cs typeface="Arial"/>
              <a:sym typeface="Arial"/>
            </a:endParaRPr>
          </a:p>
        </p:txBody>
      </p:sp>
      <p:pic>
        <p:nvPicPr>
          <p:cNvPr id="499" name="Google Shape;499;p60"/>
          <p:cNvPicPr preferRelativeResize="0"/>
          <p:nvPr/>
        </p:nvPicPr>
        <p:blipFill rotWithShape="1">
          <a:blip r:embed="rId7">
            <a:alphaModFix/>
          </a:blip>
          <a:srcRect b="0" l="0" r="0" t="0"/>
          <a:stretch/>
        </p:blipFill>
        <p:spPr>
          <a:xfrm>
            <a:off x="4469639" y="4102641"/>
            <a:ext cx="453542" cy="360358"/>
          </a:xfrm>
          <a:prstGeom prst="rect">
            <a:avLst/>
          </a:prstGeom>
          <a:noFill/>
          <a:ln>
            <a:noFill/>
          </a:ln>
        </p:spPr>
      </p:pic>
      <p:sp>
        <p:nvSpPr>
          <p:cNvPr id="500" name="Google Shape;500;p60"/>
          <p:cNvSpPr txBox="1"/>
          <p:nvPr/>
        </p:nvSpPr>
        <p:spPr>
          <a:xfrm>
            <a:off x="5018433" y="4154259"/>
            <a:ext cx="355406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Montserrat"/>
                <a:ea typeface="Montserrat"/>
                <a:cs typeface="Montserrat"/>
                <a:sym typeface="Montserrat"/>
              </a:rPr>
              <a:t>Improve key metrics like MTTD and MTTR</a:t>
            </a:r>
            <a:endParaRPr b="0" i="0" sz="1400" u="none" cap="none" strike="noStrike">
              <a:solidFill>
                <a:srgbClr val="000000"/>
              </a:solidFill>
              <a:latin typeface="Montserrat"/>
              <a:ea typeface="Montserrat"/>
              <a:cs typeface="Montserrat"/>
              <a:sym typeface="Montserrat"/>
            </a:endParaRPr>
          </a:p>
        </p:txBody>
      </p:sp>
      <p:sp>
        <p:nvSpPr>
          <p:cNvPr id="501" name="Google Shape;501;p60"/>
          <p:cNvSpPr/>
          <p:nvPr/>
        </p:nvSpPr>
        <p:spPr>
          <a:xfrm>
            <a:off x="166850" y="4675225"/>
            <a:ext cx="934500" cy="468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502" name="Google Shape;502;p60"/>
          <p:cNvPicPr preferRelativeResize="0"/>
          <p:nvPr/>
        </p:nvPicPr>
        <p:blipFill>
          <a:blip r:embed="rId8">
            <a:alphaModFix/>
          </a:blip>
          <a:stretch>
            <a:fillRect/>
          </a:stretch>
        </p:blipFill>
        <p:spPr>
          <a:xfrm>
            <a:off x="300781" y="4846419"/>
            <a:ext cx="1026325" cy="191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9"/>
          <p:cNvSpPr txBox="1"/>
          <p:nvPr>
            <p:ph type="title"/>
          </p:nvPr>
        </p:nvSpPr>
        <p:spPr>
          <a:xfrm>
            <a:off x="311700" y="1895063"/>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500"/>
              <a:buNone/>
            </a:pPr>
            <a:r>
              <a:rPr lang="en-US" sz="3200"/>
              <a:t>Visibility into IT issues is becoming more difficult as modern IT environments continue to grow, in size and complexity, while applications, systems, and devices across the network produce larger amounts of log data.</a:t>
            </a:r>
            <a:endParaRPr sz="3200"/>
          </a:p>
        </p:txBody>
      </p:sp>
      <p:sp>
        <p:nvSpPr>
          <p:cNvPr id="353" name="Google Shape;353;p49"/>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54" name="Google Shape;354;p49"/>
          <p:cNvSpPr txBox="1"/>
          <p:nvPr>
            <p:ph idx="1" type="subTitle"/>
          </p:nvPr>
        </p:nvSpPr>
        <p:spPr>
          <a:xfrm>
            <a:off x="3367900" y="4743225"/>
            <a:ext cx="2414400" cy="569356"/>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60" name="Google Shape;360;p50"/>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Why do IT organizations deploy CLMs?</a:t>
            </a:r>
            <a:endParaRPr/>
          </a:p>
        </p:txBody>
      </p:sp>
      <p:sp>
        <p:nvSpPr>
          <p:cNvPr id="361" name="Google Shape;361;p50"/>
          <p:cNvSpPr txBox="1"/>
          <p:nvPr>
            <p:ph idx="3" type="body"/>
          </p:nvPr>
        </p:nvSpPr>
        <p:spPr>
          <a:xfrm>
            <a:off x="2225800" y="1259725"/>
            <a:ext cx="5277600" cy="4530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ctr">
              <a:lnSpc>
                <a:spcPct val="120000"/>
              </a:lnSpc>
              <a:spcBef>
                <a:spcPts val="0"/>
              </a:spcBef>
              <a:spcAft>
                <a:spcPts val="0"/>
              </a:spcAft>
              <a:buSzPct val="108106"/>
              <a:buNone/>
            </a:pPr>
            <a:r>
              <a:rPr lang="en-US"/>
              <a:t>Centralized log data</a:t>
            </a:r>
            <a:endParaRPr/>
          </a:p>
        </p:txBody>
      </p:sp>
      <p:sp>
        <p:nvSpPr>
          <p:cNvPr id="362" name="Google Shape;362;p50"/>
          <p:cNvSpPr txBox="1"/>
          <p:nvPr>
            <p:ph idx="4" type="body"/>
          </p:nvPr>
        </p:nvSpPr>
        <p:spPr>
          <a:xfrm>
            <a:off x="2995126" y="2424938"/>
            <a:ext cx="4052517" cy="4530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ctr">
              <a:lnSpc>
                <a:spcPct val="130000"/>
              </a:lnSpc>
              <a:spcBef>
                <a:spcPts val="0"/>
              </a:spcBef>
              <a:spcAft>
                <a:spcPts val="0"/>
              </a:spcAft>
              <a:buSzPct val="115315"/>
              <a:buNone/>
            </a:pPr>
            <a:r>
              <a:rPr lang="en-US" sz="1500"/>
              <a:t>Increased visibility into IT performance</a:t>
            </a:r>
            <a:endParaRPr sz="1500"/>
          </a:p>
        </p:txBody>
      </p:sp>
      <p:sp>
        <p:nvSpPr>
          <p:cNvPr id="363" name="Google Shape;363;p50"/>
          <p:cNvSpPr txBox="1"/>
          <p:nvPr>
            <p:ph idx="5" type="body"/>
          </p:nvPr>
        </p:nvSpPr>
        <p:spPr>
          <a:xfrm>
            <a:off x="3077787" y="3590152"/>
            <a:ext cx="3573626" cy="4530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ctr">
              <a:lnSpc>
                <a:spcPct val="130000"/>
              </a:lnSpc>
              <a:spcBef>
                <a:spcPts val="0"/>
              </a:spcBef>
              <a:spcAft>
                <a:spcPts val="0"/>
              </a:spcAft>
              <a:buSzPct val="115315"/>
              <a:buNone/>
            </a:pPr>
            <a:r>
              <a:rPr lang="en-US" sz="1500"/>
              <a:t>Intelligent alerting</a:t>
            </a:r>
            <a:endParaRPr sz="1500"/>
          </a:p>
        </p:txBody>
      </p:sp>
      <p:pic>
        <p:nvPicPr>
          <p:cNvPr id="364" name="Google Shape;364;p50"/>
          <p:cNvPicPr preferRelativeResize="0"/>
          <p:nvPr/>
        </p:nvPicPr>
        <p:blipFill rotWithShape="1">
          <a:blip r:embed="rId3">
            <a:alphaModFix/>
          </a:blip>
          <a:srcRect b="0" l="0" r="0" t="0"/>
          <a:stretch/>
        </p:blipFill>
        <p:spPr>
          <a:xfrm>
            <a:off x="2320550" y="1159061"/>
            <a:ext cx="598250" cy="654328"/>
          </a:xfrm>
          <a:prstGeom prst="rect">
            <a:avLst/>
          </a:prstGeom>
          <a:noFill/>
          <a:ln>
            <a:noFill/>
          </a:ln>
        </p:spPr>
      </p:pic>
      <p:pic>
        <p:nvPicPr>
          <p:cNvPr id="365" name="Google Shape;365;p50"/>
          <p:cNvPicPr preferRelativeResize="0"/>
          <p:nvPr/>
        </p:nvPicPr>
        <p:blipFill rotWithShape="1">
          <a:blip r:embed="rId4">
            <a:alphaModFix/>
          </a:blip>
          <a:srcRect b="0" l="0" r="0" t="0"/>
          <a:stretch/>
        </p:blipFill>
        <p:spPr>
          <a:xfrm>
            <a:off x="2178100" y="2277916"/>
            <a:ext cx="740700" cy="587668"/>
          </a:xfrm>
          <a:prstGeom prst="rect">
            <a:avLst/>
          </a:prstGeom>
          <a:noFill/>
          <a:ln>
            <a:noFill/>
          </a:ln>
        </p:spPr>
      </p:pic>
      <p:pic>
        <p:nvPicPr>
          <p:cNvPr id="366" name="Google Shape;366;p50"/>
          <p:cNvPicPr preferRelativeResize="0"/>
          <p:nvPr/>
        </p:nvPicPr>
        <p:blipFill rotWithShape="1">
          <a:blip r:embed="rId5">
            <a:alphaModFix/>
          </a:blip>
          <a:srcRect b="0" l="0" r="0" t="0"/>
          <a:stretch/>
        </p:blipFill>
        <p:spPr>
          <a:xfrm>
            <a:off x="2320550" y="3615331"/>
            <a:ext cx="740664" cy="402643"/>
          </a:xfrm>
          <a:prstGeom prst="rect">
            <a:avLst/>
          </a:prstGeom>
          <a:noFill/>
          <a:ln>
            <a:noFill/>
          </a:ln>
        </p:spPr>
      </p:pic>
      <p:sp>
        <p:nvSpPr>
          <p:cNvPr id="367" name="Google Shape;367;p50"/>
          <p:cNvSpPr txBox="1"/>
          <p:nvPr>
            <p:ph idx="1" type="subTitle"/>
          </p:nvPr>
        </p:nvSpPr>
        <p:spPr>
          <a:xfrm>
            <a:off x="3367900" y="4743225"/>
            <a:ext cx="2414400" cy="569356"/>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1"/>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73" name="Google Shape;373;p51"/>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Instead, they usually end up with…</a:t>
            </a:r>
            <a:endParaRPr/>
          </a:p>
        </p:txBody>
      </p:sp>
      <p:sp>
        <p:nvSpPr>
          <p:cNvPr id="374" name="Google Shape;374;p51"/>
          <p:cNvSpPr txBox="1"/>
          <p:nvPr/>
        </p:nvSpPr>
        <p:spPr>
          <a:xfrm>
            <a:off x="4661157" y="1883118"/>
            <a:ext cx="303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Oswald"/>
                <a:ea typeface="Oswald"/>
                <a:cs typeface="Oswald"/>
                <a:sym typeface="Oswald"/>
              </a:rPr>
              <a:t>INABILITY TO SCALE</a:t>
            </a:r>
            <a:endParaRPr b="0" i="0" sz="1600" u="none" cap="none" strike="noStrike">
              <a:solidFill>
                <a:srgbClr val="000000"/>
              </a:solidFill>
              <a:latin typeface="Arial"/>
              <a:ea typeface="Arial"/>
              <a:cs typeface="Arial"/>
              <a:sym typeface="Arial"/>
            </a:endParaRPr>
          </a:p>
        </p:txBody>
      </p:sp>
      <p:sp>
        <p:nvSpPr>
          <p:cNvPr id="375" name="Google Shape;375;p51"/>
          <p:cNvSpPr txBox="1"/>
          <p:nvPr/>
        </p:nvSpPr>
        <p:spPr>
          <a:xfrm>
            <a:off x="1981330" y="2981276"/>
            <a:ext cx="588022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2F2F2"/>
                </a:solidFill>
                <a:latin typeface="Oswald"/>
                <a:ea typeface="Oswald"/>
                <a:cs typeface="Oswald"/>
                <a:sym typeface="Oswald"/>
              </a:rPr>
              <a:t>ALERT FATIGUE</a:t>
            </a:r>
            <a:endParaRPr b="0" i="0" sz="3600" u="none" cap="none" strike="noStrike">
              <a:solidFill>
                <a:srgbClr val="000000"/>
              </a:solidFill>
              <a:latin typeface="Arial"/>
              <a:ea typeface="Arial"/>
              <a:cs typeface="Arial"/>
              <a:sym typeface="Arial"/>
            </a:endParaRPr>
          </a:p>
        </p:txBody>
      </p:sp>
      <p:sp>
        <p:nvSpPr>
          <p:cNvPr id="376" name="Google Shape;376;p51"/>
          <p:cNvSpPr txBox="1"/>
          <p:nvPr/>
        </p:nvSpPr>
        <p:spPr>
          <a:xfrm>
            <a:off x="2885554" y="2565599"/>
            <a:ext cx="496479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Oswald"/>
                <a:ea typeface="Oswald"/>
                <a:cs typeface="Oswald"/>
                <a:sym typeface="Oswald"/>
              </a:rPr>
              <a:t>HALF IMPLEMENTATIONS</a:t>
            </a:r>
            <a:endParaRPr b="0" i="0" sz="3600" u="none" cap="none" strike="noStrike">
              <a:solidFill>
                <a:srgbClr val="002060"/>
              </a:solidFill>
              <a:latin typeface="Arial"/>
              <a:ea typeface="Arial"/>
              <a:cs typeface="Arial"/>
              <a:sym typeface="Arial"/>
            </a:endParaRPr>
          </a:p>
        </p:txBody>
      </p:sp>
      <p:sp>
        <p:nvSpPr>
          <p:cNvPr id="377" name="Google Shape;377;p51"/>
          <p:cNvSpPr txBox="1"/>
          <p:nvPr/>
        </p:nvSpPr>
        <p:spPr>
          <a:xfrm rot="-5400000">
            <a:off x="844337" y="2719666"/>
            <a:ext cx="20791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595959"/>
                </a:solidFill>
                <a:latin typeface="Oswald"/>
                <a:ea typeface="Oswald"/>
                <a:cs typeface="Oswald"/>
                <a:sym typeface="Oswald"/>
              </a:rPr>
              <a:t>HIGH COSTS</a:t>
            </a:r>
            <a:endParaRPr b="0" i="0" sz="2800" u="none" cap="none" strike="noStrike">
              <a:solidFill>
                <a:srgbClr val="595959"/>
              </a:solidFill>
              <a:latin typeface="Arial"/>
              <a:ea typeface="Arial"/>
              <a:cs typeface="Arial"/>
              <a:sym typeface="Arial"/>
            </a:endParaRPr>
          </a:p>
        </p:txBody>
      </p:sp>
      <p:sp>
        <p:nvSpPr>
          <p:cNvPr id="378" name="Google Shape;378;p51"/>
          <p:cNvSpPr txBox="1"/>
          <p:nvPr/>
        </p:nvSpPr>
        <p:spPr>
          <a:xfrm>
            <a:off x="1981330" y="2042379"/>
            <a:ext cx="277313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Oswald"/>
                <a:ea typeface="Oswald"/>
                <a:cs typeface="Oswald"/>
                <a:sym typeface="Oswald"/>
              </a:rPr>
              <a:t>COMPLEXITY</a:t>
            </a:r>
            <a:endParaRPr b="0" i="0" sz="4400" u="none" cap="none" strike="noStrike">
              <a:solidFill>
                <a:schemeClr val="dk1"/>
              </a:solidFill>
              <a:latin typeface="Arial"/>
              <a:ea typeface="Arial"/>
              <a:cs typeface="Arial"/>
              <a:sym typeface="Arial"/>
            </a:endParaRPr>
          </a:p>
        </p:txBody>
      </p:sp>
      <p:sp>
        <p:nvSpPr>
          <p:cNvPr id="379" name="Google Shape;379;p51"/>
          <p:cNvSpPr txBox="1"/>
          <p:nvPr/>
        </p:nvSpPr>
        <p:spPr>
          <a:xfrm>
            <a:off x="2010551" y="2596376"/>
            <a:ext cx="160164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accent3"/>
                </a:solidFill>
                <a:latin typeface="Oswald"/>
                <a:ea typeface="Oswald"/>
                <a:cs typeface="Oswald"/>
                <a:sym typeface="Oswald"/>
              </a:rPr>
              <a:t>MANUAL OPERATIONS</a:t>
            </a:r>
            <a:endParaRPr b="0" i="0" sz="1800" u="none" cap="none" strike="noStrike">
              <a:solidFill>
                <a:schemeClr val="accent3"/>
              </a:solidFill>
              <a:latin typeface="Arial"/>
              <a:ea typeface="Arial"/>
              <a:cs typeface="Arial"/>
              <a:sym typeface="Arial"/>
            </a:endParaRPr>
          </a:p>
        </p:txBody>
      </p:sp>
      <p:sp>
        <p:nvSpPr>
          <p:cNvPr id="380" name="Google Shape;380;p51"/>
          <p:cNvSpPr txBox="1"/>
          <p:nvPr>
            <p:ph idx="1" type="subTitle"/>
          </p:nvPr>
        </p:nvSpPr>
        <p:spPr>
          <a:xfrm>
            <a:off x="3367900" y="4743225"/>
            <a:ext cx="2414400" cy="569356"/>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2"/>
          <p:cNvSpPr txBox="1"/>
          <p:nvPr>
            <p:ph type="title"/>
          </p:nvPr>
        </p:nvSpPr>
        <p:spPr>
          <a:xfrm>
            <a:off x="311700" y="1895063"/>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GRAYLOG OPERATIONS IS DESIGNED TO SIMPLIFY IT PERFORMANCE ANALYSIS AND DELIVER ON THE PROMISE OF LOG MANAGEMENT</a:t>
            </a:r>
            <a:endParaRPr/>
          </a:p>
        </p:txBody>
      </p:sp>
      <p:sp>
        <p:nvSpPr>
          <p:cNvPr id="386" name="Google Shape;386;p5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87" name="Google Shape;387;p52"/>
          <p:cNvSpPr txBox="1"/>
          <p:nvPr>
            <p:ph idx="1" type="subTitle"/>
          </p:nvPr>
        </p:nvSpPr>
        <p:spPr>
          <a:xfrm>
            <a:off x="3367900" y="4743225"/>
            <a:ext cx="2414400" cy="569356"/>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3"/>
          <p:cNvSpPr txBox="1"/>
          <p:nvPr>
            <p:ph idx="1" type="body"/>
          </p:nvPr>
        </p:nvSpPr>
        <p:spPr>
          <a:xfrm>
            <a:off x="159300" y="1523475"/>
            <a:ext cx="3340800" cy="2889600"/>
          </a:xfrm>
          <a:prstGeom prst="rect">
            <a:avLst/>
          </a:prstGeom>
          <a:noFill/>
          <a:ln>
            <a:noFill/>
          </a:ln>
        </p:spPr>
        <p:txBody>
          <a:bodyPr anchorCtr="0" anchor="t" bIns="91425" lIns="91425" spcFirstLastPara="1" rIns="91425" wrap="square" tIns="91425">
            <a:noAutofit/>
          </a:bodyPr>
          <a:lstStyle/>
          <a:p>
            <a:pPr indent="-323850" lvl="0" marL="457200" rtl="0" algn="l">
              <a:lnSpc>
                <a:spcPct val="140000"/>
              </a:lnSpc>
              <a:spcBef>
                <a:spcPts val="0"/>
              </a:spcBef>
              <a:spcAft>
                <a:spcPts val="0"/>
              </a:spcAft>
              <a:buSzPts val="1500"/>
              <a:buChar char="●"/>
            </a:pPr>
            <a:r>
              <a:rPr lang="en-US" sz="1260"/>
              <a:t>Self-managed or cloud experience</a:t>
            </a:r>
            <a:endParaRPr sz="1260"/>
          </a:p>
          <a:p>
            <a:pPr indent="-323850" lvl="0" marL="457200" rtl="0" algn="l">
              <a:lnSpc>
                <a:spcPct val="140000"/>
              </a:lnSpc>
              <a:spcBef>
                <a:spcPts val="0"/>
              </a:spcBef>
              <a:spcAft>
                <a:spcPts val="0"/>
              </a:spcAft>
              <a:buSzPts val="1500"/>
              <a:buChar char="●"/>
            </a:pPr>
            <a:r>
              <a:rPr lang="en-US" sz="1260"/>
              <a:t>Centralized log storage and archival of historic data</a:t>
            </a:r>
            <a:endParaRPr sz="1260"/>
          </a:p>
          <a:p>
            <a:pPr indent="-323850" lvl="0" marL="457200" rtl="0" algn="l">
              <a:lnSpc>
                <a:spcPct val="140000"/>
              </a:lnSpc>
              <a:spcBef>
                <a:spcPts val="0"/>
              </a:spcBef>
              <a:spcAft>
                <a:spcPts val="0"/>
              </a:spcAft>
              <a:buSzPts val="1500"/>
              <a:buChar char="●"/>
            </a:pPr>
            <a:r>
              <a:rPr lang="en-US" sz="1260"/>
              <a:t>Universal data source ingestion (custom apps, less common COTS apps, old/unsupported legacy apps)</a:t>
            </a:r>
            <a:endParaRPr sz="1260"/>
          </a:p>
          <a:p>
            <a:pPr indent="-323850" lvl="0" marL="457200" rtl="0" algn="l">
              <a:lnSpc>
                <a:spcPct val="140000"/>
              </a:lnSpc>
              <a:spcBef>
                <a:spcPts val="0"/>
              </a:spcBef>
              <a:spcAft>
                <a:spcPts val="0"/>
              </a:spcAft>
              <a:buSzPts val="1500"/>
              <a:buChar char="●"/>
            </a:pPr>
            <a:r>
              <a:rPr lang="en-US" sz="1260"/>
              <a:t>Lightning-fast investigations</a:t>
            </a:r>
            <a:endParaRPr sz="1260"/>
          </a:p>
          <a:p>
            <a:pPr indent="-228600" lvl="0" marL="457200" rtl="0" algn="l">
              <a:lnSpc>
                <a:spcPct val="140000"/>
              </a:lnSpc>
              <a:spcBef>
                <a:spcPts val="0"/>
              </a:spcBef>
              <a:spcAft>
                <a:spcPts val="0"/>
              </a:spcAft>
              <a:buSzPts val="1600"/>
              <a:buNone/>
            </a:pPr>
            <a:r>
              <a:t/>
            </a:r>
            <a:endParaRPr sz="1260"/>
          </a:p>
          <a:p>
            <a:pPr indent="-228600" lvl="0" marL="457200" rtl="0" algn="l">
              <a:lnSpc>
                <a:spcPct val="140000"/>
              </a:lnSpc>
              <a:spcBef>
                <a:spcPts val="0"/>
              </a:spcBef>
              <a:spcAft>
                <a:spcPts val="0"/>
              </a:spcAft>
              <a:buSzPts val="1600"/>
              <a:buNone/>
            </a:pPr>
            <a:r>
              <a:t/>
            </a:r>
            <a:endParaRPr sz="1260"/>
          </a:p>
        </p:txBody>
      </p:sp>
      <p:sp>
        <p:nvSpPr>
          <p:cNvPr id="393" name="Google Shape;393;p53"/>
          <p:cNvSpPr txBox="1"/>
          <p:nvPr>
            <p:ph idx="2" type="body"/>
          </p:nvPr>
        </p:nvSpPr>
        <p:spPr>
          <a:xfrm>
            <a:off x="3239825" y="1523475"/>
            <a:ext cx="3340800" cy="2889600"/>
          </a:xfrm>
          <a:prstGeom prst="rect">
            <a:avLst/>
          </a:prstGeom>
          <a:noFill/>
          <a:ln>
            <a:noFill/>
          </a:ln>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SzPts val="1500"/>
              <a:buChar char="●"/>
            </a:pPr>
            <a:r>
              <a:rPr lang="en-US" sz="1300"/>
              <a:t>Automated log data normalization and event correlation</a:t>
            </a:r>
            <a:endParaRPr sz="1500"/>
          </a:p>
          <a:p>
            <a:pPr indent="-323850" lvl="0" marL="457200" rtl="0" algn="l">
              <a:lnSpc>
                <a:spcPct val="150000"/>
              </a:lnSpc>
              <a:spcBef>
                <a:spcPts val="0"/>
              </a:spcBef>
              <a:spcAft>
                <a:spcPts val="0"/>
              </a:spcAft>
              <a:buSzPts val="1500"/>
              <a:buChar char="●"/>
            </a:pPr>
            <a:r>
              <a:rPr lang="en-US" sz="1300"/>
              <a:t>Customizable alert engine</a:t>
            </a:r>
            <a:endParaRPr sz="1500"/>
          </a:p>
          <a:p>
            <a:pPr indent="-323850" lvl="0" marL="457200" rtl="0" algn="l">
              <a:lnSpc>
                <a:spcPct val="150000"/>
              </a:lnSpc>
              <a:spcBef>
                <a:spcPts val="0"/>
              </a:spcBef>
              <a:spcAft>
                <a:spcPts val="0"/>
              </a:spcAft>
              <a:buSzPts val="1500"/>
              <a:buChar char="●"/>
            </a:pPr>
            <a:r>
              <a:rPr lang="en-US" sz="1300"/>
              <a:t>Out-of-the-box dashboards, alerts, and search filters</a:t>
            </a:r>
            <a:endParaRPr sz="1500"/>
          </a:p>
          <a:p>
            <a:pPr indent="-323850" lvl="0" marL="457200" rtl="0" algn="l">
              <a:lnSpc>
                <a:spcPct val="150000"/>
              </a:lnSpc>
              <a:spcBef>
                <a:spcPts val="0"/>
              </a:spcBef>
              <a:spcAft>
                <a:spcPts val="0"/>
              </a:spcAft>
              <a:buSzPts val="1500"/>
              <a:buChar char="●"/>
            </a:pPr>
            <a:r>
              <a:rPr lang="en-US" sz="1300"/>
              <a:t>Report creation and delivery scheduler</a:t>
            </a:r>
            <a:endParaRPr sz="1500"/>
          </a:p>
        </p:txBody>
      </p:sp>
      <p:sp>
        <p:nvSpPr>
          <p:cNvPr id="394" name="Google Shape;394;p53"/>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95" name="Google Shape;395;p53"/>
          <p:cNvSpPr txBox="1"/>
          <p:nvPr>
            <p:ph idx="4" type="title"/>
          </p:nvPr>
        </p:nvSpPr>
        <p:spPr>
          <a:xfrm>
            <a:off x="275400" y="429000"/>
            <a:ext cx="6138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44000"/>
              <a:buFont typeface="Arial"/>
              <a:buNone/>
            </a:pPr>
            <a:r>
              <a:rPr lang="en-US"/>
              <a:t>Graylog Operations includes…</a:t>
            </a:r>
            <a:endParaRPr/>
          </a:p>
          <a:p>
            <a:pPr indent="0" lvl="0" marL="0" rtl="0" algn="l">
              <a:lnSpc>
                <a:spcPct val="100000"/>
              </a:lnSpc>
              <a:spcBef>
                <a:spcPts val="0"/>
              </a:spcBef>
              <a:spcAft>
                <a:spcPts val="0"/>
              </a:spcAft>
              <a:buSzPct val="111111"/>
              <a:buNone/>
            </a:pPr>
            <a:r>
              <a:t/>
            </a:r>
            <a:endParaRPr/>
          </a:p>
        </p:txBody>
      </p:sp>
      <p:sp>
        <p:nvSpPr>
          <p:cNvPr id="396" name="Google Shape;396;p53"/>
          <p:cNvSpPr txBox="1"/>
          <p:nvPr/>
        </p:nvSpPr>
        <p:spPr>
          <a:xfrm>
            <a:off x="3367900" y="4743225"/>
            <a:ext cx="2414400" cy="569356"/>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1200"/>
              </a:spcAft>
              <a:buClr>
                <a:schemeClr val="lt1"/>
              </a:buClr>
              <a:buSzPts val="1600"/>
              <a:buFont typeface="Montserrat"/>
              <a:buNone/>
            </a:pPr>
            <a:r>
              <a:rPr b="0" i="0" lang="en-US" sz="1000" u="none" cap="none" strike="noStrike">
                <a:solidFill>
                  <a:schemeClr val="dk1"/>
                </a:solidFill>
                <a:latin typeface="Barlow Condensed Medium"/>
                <a:ea typeface="Barlow Condensed Medium"/>
                <a:cs typeface="Barlow Condensed Medium"/>
                <a:sym typeface="Barlow Condensed Medium"/>
              </a:rPr>
              <a:t>INTRODUCTION TO GRAYLOG OPERATIONS</a:t>
            </a:r>
            <a:endParaRPr b="0" i="0" sz="1400" u="none" cap="none" strike="noStrike">
              <a:solidFill>
                <a:srgbClr val="000000"/>
              </a:solidFill>
              <a:latin typeface="Arial"/>
              <a:ea typeface="Arial"/>
              <a:cs typeface="Arial"/>
              <a:sym typeface="Arial"/>
            </a:endParaRPr>
          </a:p>
        </p:txBody>
      </p:sp>
      <p:sp>
        <p:nvSpPr>
          <p:cNvPr id="397" name="Google Shape;397;p53"/>
          <p:cNvSpPr txBox="1"/>
          <p:nvPr>
            <p:ph idx="2" type="body"/>
          </p:nvPr>
        </p:nvSpPr>
        <p:spPr>
          <a:xfrm>
            <a:off x="5830625" y="1523475"/>
            <a:ext cx="3340800" cy="2889600"/>
          </a:xfrm>
          <a:prstGeom prst="rect">
            <a:avLst/>
          </a:prstGeom>
          <a:noFill/>
          <a:ln>
            <a:noFill/>
          </a:ln>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SzPts val="1500"/>
              <a:buChar char="●"/>
            </a:pPr>
            <a:r>
              <a:rPr lang="en-US" sz="1300"/>
              <a:t>Ready-to-use configs for Graylog Sidecar</a:t>
            </a:r>
            <a:endParaRPr sz="1300"/>
          </a:p>
          <a:p>
            <a:pPr indent="-311150" lvl="0" marL="457200" rtl="0" algn="l">
              <a:lnSpc>
                <a:spcPct val="150000"/>
              </a:lnSpc>
              <a:spcBef>
                <a:spcPts val="0"/>
              </a:spcBef>
              <a:spcAft>
                <a:spcPts val="0"/>
              </a:spcAft>
              <a:buSzPts val="1300"/>
              <a:buChar char="●"/>
            </a:pPr>
            <a:r>
              <a:rPr lang="en-US" sz="1300"/>
              <a:t>UI for creating and editing pipeline rules</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4"/>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Easily adaptable to your environment</a:t>
            </a:r>
            <a:endParaRPr/>
          </a:p>
        </p:txBody>
      </p:sp>
      <p:sp>
        <p:nvSpPr>
          <p:cNvPr id="403" name="Google Shape;403;p54"/>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
        <p:nvSpPr>
          <p:cNvPr id="404" name="Google Shape;404;p54"/>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05" name="Google Shape;405;p54"/>
          <p:cNvSpPr txBox="1"/>
          <p:nvPr/>
        </p:nvSpPr>
        <p:spPr>
          <a:xfrm>
            <a:off x="3881102" y="2220419"/>
            <a:ext cx="160506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Ingest any log source from anywhere</a:t>
            </a:r>
            <a:endParaRPr b="0" i="0" sz="1400" u="none" cap="none" strike="noStrike">
              <a:solidFill>
                <a:srgbClr val="000000"/>
              </a:solidFill>
              <a:latin typeface="Montserrat"/>
              <a:ea typeface="Montserrat"/>
              <a:cs typeface="Montserrat"/>
              <a:sym typeface="Montserrat"/>
            </a:endParaRPr>
          </a:p>
        </p:txBody>
      </p:sp>
      <p:sp>
        <p:nvSpPr>
          <p:cNvPr id="406" name="Google Shape;406;p54"/>
          <p:cNvSpPr txBox="1"/>
          <p:nvPr/>
        </p:nvSpPr>
        <p:spPr>
          <a:xfrm>
            <a:off x="6703726" y="2193004"/>
            <a:ext cx="158191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Simple data parsing and enrichment</a:t>
            </a:r>
            <a:endParaRPr b="0" i="0" sz="1400" u="none" cap="none" strike="noStrike">
              <a:solidFill>
                <a:srgbClr val="000000"/>
              </a:solidFill>
              <a:latin typeface="Arial"/>
              <a:ea typeface="Arial"/>
              <a:cs typeface="Arial"/>
              <a:sym typeface="Arial"/>
            </a:endParaRPr>
          </a:p>
        </p:txBody>
      </p:sp>
      <p:sp>
        <p:nvSpPr>
          <p:cNvPr id="407" name="Google Shape;407;p54"/>
          <p:cNvSpPr/>
          <p:nvPr/>
        </p:nvSpPr>
        <p:spPr>
          <a:xfrm>
            <a:off x="398915" y="1751162"/>
            <a:ext cx="7994587" cy="240926"/>
          </a:xfrm>
          <a:prstGeom prst="rect">
            <a:avLst/>
          </a:prstGeom>
          <a:solidFill>
            <a:srgbClr val="A5A5A5"/>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Experience Graylog Operations </a:t>
            </a:r>
            <a:r>
              <a:rPr b="1" i="0" lang="en-US" sz="1400" u="sng" cap="none" strike="noStrike">
                <a:solidFill>
                  <a:schemeClr val="lt1"/>
                </a:solidFill>
                <a:latin typeface="Arial"/>
                <a:ea typeface="Arial"/>
                <a:cs typeface="Arial"/>
                <a:sym typeface="Arial"/>
              </a:rPr>
              <a:t>your</a:t>
            </a:r>
            <a:r>
              <a:rPr b="1" i="0" lang="en-US" sz="1400" u="none" cap="none" strike="noStrike">
                <a:solidFill>
                  <a:schemeClr val="lt1"/>
                </a:solidFill>
                <a:latin typeface="Arial"/>
                <a:ea typeface="Arial"/>
                <a:cs typeface="Arial"/>
                <a:sym typeface="Arial"/>
              </a:rPr>
              <a:t> way</a:t>
            </a:r>
            <a:endParaRPr b="0" i="0" sz="1400" u="none" cap="none" strike="noStrike">
              <a:solidFill>
                <a:srgbClr val="000000"/>
              </a:solidFill>
              <a:latin typeface="Arial"/>
              <a:ea typeface="Arial"/>
              <a:cs typeface="Arial"/>
              <a:sym typeface="Arial"/>
            </a:endParaRPr>
          </a:p>
        </p:txBody>
      </p:sp>
      <p:sp>
        <p:nvSpPr>
          <p:cNvPr id="408" name="Google Shape;408;p54"/>
          <p:cNvSpPr txBox="1"/>
          <p:nvPr/>
        </p:nvSpPr>
        <p:spPr>
          <a:xfrm>
            <a:off x="1507613" y="2186252"/>
            <a:ext cx="149203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Delivered in a self-managed or cloud experience</a:t>
            </a:r>
            <a:endParaRPr b="0" i="0" sz="1400" u="none" cap="none" strike="noStrike">
              <a:solidFill>
                <a:srgbClr val="000000"/>
              </a:solidFill>
              <a:latin typeface="Montserrat"/>
              <a:ea typeface="Montserrat"/>
              <a:cs typeface="Montserrat"/>
              <a:sym typeface="Montserrat"/>
            </a:endParaRPr>
          </a:p>
        </p:txBody>
      </p:sp>
      <p:pic>
        <p:nvPicPr>
          <p:cNvPr id="409" name="Google Shape;409;p54"/>
          <p:cNvPicPr preferRelativeResize="0"/>
          <p:nvPr/>
        </p:nvPicPr>
        <p:blipFill rotWithShape="1">
          <a:blip r:embed="rId3">
            <a:alphaModFix/>
          </a:blip>
          <a:srcRect b="0" l="0" r="0" t="0"/>
          <a:stretch/>
        </p:blipFill>
        <p:spPr>
          <a:xfrm>
            <a:off x="3111193" y="2388429"/>
            <a:ext cx="658368" cy="576072"/>
          </a:xfrm>
          <a:prstGeom prst="rect">
            <a:avLst/>
          </a:prstGeom>
          <a:noFill/>
          <a:ln>
            <a:noFill/>
          </a:ln>
        </p:spPr>
      </p:pic>
      <p:pic>
        <p:nvPicPr>
          <p:cNvPr id="410" name="Google Shape;410;p54"/>
          <p:cNvPicPr preferRelativeResize="0"/>
          <p:nvPr/>
        </p:nvPicPr>
        <p:blipFill rotWithShape="1">
          <a:blip r:embed="rId4">
            <a:alphaModFix/>
          </a:blip>
          <a:srcRect b="0" l="0" r="0" t="0"/>
          <a:stretch/>
        </p:blipFill>
        <p:spPr>
          <a:xfrm>
            <a:off x="5978360" y="2301714"/>
            <a:ext cx="486918" cy="576072"/>
          </a:xfrm>
          <a:prstGeom prst="rect">
            <a:avLst/>
          </a:prstGeom>
          <a:noFill/>
          <a:ln>
            <a:noFill/>
          </a:ln>
        </p:spPr>
      </p:pic>
      <p:pic>
        <p:nvPicPr>
          <p:cNvPr id="411" name="Google Shape;411;p54"/>
          <p:cNvPicPr preferRelativeResize="0"/>
          <p:nvPr/>
        </p:nvPicPr>
        <p:blipFill rotWithShape="1">
          <a:blip r:embed="rId5">
            <a:alphaModFix/>
          </a:blip>
          <a:srcRect b="0" l="0" r="0" t="0"/>
          <a:stretch/>
        </p:blipFill>
        <p:spPr>
          <a:xfrm>
            <a:off x="699397" y="2272623"/>
            <a:ext cx="569768" cy="5982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5"/>
          <p:cNvSpPr txBox="1"/>
          <p:nvPr>
            <p:ph idx="2" type="title"/>
          </p:nvPr>
        </p:nvSpPr>
        <p:spPr>
          <a:xfrm>
            <a:off x="275400" y="429000"/>
            <a:ext cx="6138600" cy="393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Intuitive and approachable UI</a:t>
            </a:r>
            <a:endParaRPr/>
          </a:p>
        </p:txBody>
      </p:sp>
      <p:sp>
        <p:nvSpPr>
          <p:cNvPr id="417" name="Google Shape;417;p55"/>
          <p:cNvSpPr txBox="1"/>
          <p:nvPr>
            <p:ph idx="3"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
        <p:nvSpPr>
          <p:cNvPr id="418" name="Google Shape;418;p55"/>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19" name="Google Shape;419;p55"/>
          <p:cNvSpPr txBox="1"/>
          <p:nvPr/>
        </p:nvSpPr>
        <p:spPr>
          <a:xfrm>
            <a:off x="1286993" y="2220419"/>
            <a:ext cx="1605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Day- and night-mode options</a:t>
            </a:r>
            <a:endParaRPr b="0" i="0" sz="1400" u="none" cap="none" strike="noStrike">
              <a:solidFill>
                <a:srgbClr val="000000"/>
              </a:solidFill>
              <a:latin typeface="Montserrat"/>
              <a:ea typeface="Montserrat"/>
              <a:cs typeface="Montserrat"/>
              <a:sym typeface="Montserrat"/>
            </a:endParaRPr>
          </a:p>
        </p:txBody>
      </p:sp>
      <p:sp>
        <p:nvSpPr>
          <p:cNvPr id="420" name="Google Shape;420;p55"/>
          <p:cNvSpPr txBox="1"/>
          <p:nvPr/>
        </p:nvSpPr>
        <p:spPr>
          <a:xfrm>
            <a:off x="4109617" y="2193004"/>
            <a:ext cx="158191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Built-in search templates and filters</a:t>
            </a:r>
            <a:endParaRPr b="0" i="0" sz="1400" u="none" cap="none" strike="noStrike">
              <a:solidFill>
                <a:srgbClr val="000000"/>
              </a:solidFill>
              <a:latin typeface="Arial"/>
              <a:ea typeface="Arial"/>
              <a:cs typeface="Arial"/>
              <a:sym typeface="Arial"/>
            </a:endParaRPr>
          </a:p>
        </p:txBody>
      </p:sp>
      <p:sp>
        <p:nvSpPr>
          <p:cNvPr id="421" name="Google Shape;421;p55"/>
          <p:cNvSpPr/>
          <p:nvPr/>
        </p:nvSpPr>
        <p:spPr>
          <a:xfrm>
            <a:off x="398915" y="1751162"/>
            <a:ext cx="7994587" cy="240926"/>
          </a:xfrm>
          <a:prstGeom prst="rect">
            <a:avLst/>
          </a:prstGeom>
          <a:solidFill>
            <a:srgbClr val="A5A5A5"/>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Designed for IT detecting and resolving IT performance issues</a:t>
            </a:r>
            <a:endParaRPr b="0" i="0" sz="1400" u="none" cap="none" strike="noStrike">
              <a:solidFill>
                <a:srgbClr val="000000"/>
              </a:solidFill>
              <a:latin typeface="Arial"/>
              <a:ea typeface="Arial"/>
              <a:cs typeface="Arial"/>
              <a:sym typeface="Arial"/>
            </a:endParaRPr>
          </a:p>
        </p:txBody>
      </p:sp>
      <p:sp>
        <p:nvSpPr>
          <p:cNvPr id="422" name="Google Shape;422;p55"/>
          <p:cNvSpPr txBox="1"/>
          <p:nvPr/>
        </p:nvSpPr>
        <p:spPr>
          <a:xfrm>
            <a:off x="6909088" y="2193004"/>
            <a:ext cx="1492039"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Powerful alerting and event correlation engines</a:t>
            </a:r>
            <a:endParaRPr b="0" i="0" sz="1400" u="none" cap="none" strike="noStrike">
              <a:solidFill>
                <a:srgbClr val="000000"/>
              </a:solidFill>
              <a:latin typeface="Montserrat"/>
              <a:ea typeface="Montserrat"/>
              <a:cs typeface="Montserrat"/>
              <a:sym typeface="Montserrat"/>
            </a:endParaRPr>
          </a:p>
        </p:txBody>
      </p:sp>
      <p:pic>
        <p:nvPicPr>
          <p:cNvPr id="423" name="Google Shape;423;p55"/>
          <p:cNvPicPr preferRelativeResize="0"/>
          <p:nvPr/>
        </p:nvPicPr>
        <p:blipFill rotWithShape="1">
          <a:blip r:embed="rId3">
            <a:alphaModFix/>
          </a:blip>
          <a:srcRect b="0" l="0" r="0" t="0"/>
          <a:stretch/>
        </p:blipFill>
        <p:spPr>
          <a:xfrm>
            <a:off x="472657" y="2353623"/>
            <a:ext cx="780098" cy="594360"/>
          </a:xfrm>
          <a:prstGeom prst="rect">
            <a:avLst/>
          </a:prstGeom>
          <a:noFill/>
          <a:ln>
            <a:noFill/>
          </a:ln>
        </p:spPr>
      </p:pic>
      <p:pic>
        <p:nvPicPr>
          <p:cNvPr id="424" name="Google Shape;424;p55"/>
          <p:cNvPicPr preferRelativeResize="0"/>
          <p:nvPr/>
        </p:nvPicPr>
        <p:blipFill rotWithShape="1">
          <a:blip r:embed="rId4">
            <a:alphaModFix/>
          </a:blip>
          <a:srcRect b="0" l="0" r="0" t="0"/>
          <a:stretch/>
        </p:blipFill>
        <p:spPr>
          <a:xfrm>
            <a:off x="5929976" y="2388429"/>
            <a:ext cx="740664" cy="402643"/>
          </a:xfrm>
          <a:prstGeom prst="rect">
            <a:avLst/>
          </a:prstGeom>
          <a:noFill/>
          <a:ln>
            <a:noFill/>
          </a:ln>
        </p:spPr>
      </p:pic>
      <p:pic>
        <p:nvPicPr>
          <p:cNvPr id="425" name="Google Shape;425;p55"/>
          <p:cNvPicPr preferRelativeResize="0"/>
          <p:nvPr/>
        </p:nvPicPr>
        <p:blipFill rotWithShape="1">
          <a:blip r:embed="rId5">
            <a:alphaModFix/>
          </a:blip>
          <a:srcRect b="0" l="0" r="0" t="0"/>
          <a:stretch/>
        </p:blipFill>
        <p:spPr>
          <a:xfrm>
            <a:off x="3130505" y="2275535"/>
            <a:ext cx="867571" cy="5736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6"/>
          <p:cNvSpPr txBox="1"/>
          <p:nvPr>
            <p:ph idx="1" type="subTitle"/>
          </p:nvPr>
        </p:nvSpPr>
        <p:spPr>
          <a:xfrm>
            <a:off x="3367900" y="4743225"/>
            <a:ext cx="2414400" cy="338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SzPts val="1000"/>
              <a:buNone/>
            </a:pPr>
            <a:r>
              <a:rPr lang="en-US"/>
              <a:t>INTRODUCTION TO GRAYLOG OPERATIONS</a:t>
            </a:r>
            <a:endParaRPr/>
          </a:p>
        </p:txBody>
      </p:sp>
      <p:sp>
        <p:nvSpPr>
          <p:cNvPr id="431" name="Google Shape;431;p56"/>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432" name="Google Shape;432;p56"/>
          <p:cNvPicPr preferRelativeResize="0"/>
          <p:nvPr>
            <p:ph idx="2" type="pic"/>
          </p:nvPr>
        </p:nvPicPr>
        <p:blipFill rotWithShape="1">
          <a:blip r:embed="rId3">
            <a:alphaModFix/>
          </a:blip>
          <a:srcRect b="405" l="0" r="0" t="415"/>
          <a:stretch/>
        </p:blipFill>
        <p:spPr>
          <a:xfrm>
            <a:off x="78100" y="94400"/>
            <a:ext cx="8942999" cy="4429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raylog Brand Theme">
  <a:themeElements>
    <a:clrScheme name="Simple Light">
      <a:dk1>
        <a:srgbClr val="000000"/>
      </a:dk1>
      <a:lt1>
        <a:srgbClr val="FFFFFF"/>
      </a:lt1>
      <a:dk2>
        <a:srgbClr val="F44040"/>
      </a:dk2>
      <a:lt2>
        <a:srgbClr val="9AA8BD"/>
      </a:lt2>
      <a:accent1>
        <a:srgbClr val="26354C"/>
      </a:accent1>
      <a:accent2>
        <a:srgbClr val="F98A3A"/>
      </a:accent2>
      <a:accent3>
        <a:srgbClr val="578DCC"/>
      </a:accent3>
      <a:accent4>
        <a:srgbClr val="87BF5B"/>
      </a:accent4>
      <a:accent5>
        <a:srgbClr val="E0BB36"/>
      </a:accent5>
      <a:accent6>
        <a:srgbClr val="3E434C"/>
      </a:accent6>
      <a:hlink>
        <a:srgbClr val="E22E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raylog Brand Theme">
  <a:themeElements>
    <a:clrScheme name="Simple Light">
      <a:dk1>
        <a:srgbClr val="000000"/>
      </a:dk1>
      <a:lt1>
        <a:srgbClr val="FFFFFF"/>
      </a:lt1>
      <a:dk2>
        <a:srgbClr val="F44040"/>
      </a:dk2>
      <a:lt2>
        <a:srgbClr val="9AA8BD"/>
      </a:lt2>
      <a:accent1>
        <a:srgbClr val="26354C"/>
      </a:accent1>
      <a:accent2>
        <a:srgbClr val="F98A3A"/>
      </a:accent2>
      <a:accent3>
        <a:srgbClr val="578DCC"/>
      </a:accent3>
      <a:accent4>
        <a:srgbClr val="87BF5B"/>
      </a:accent4>
      <a:accent5>
        <a:srgbClr val="E0BB36"/>
      </a:accent5>
      <a:accent6>
        <a:srgbClr val="3E434C"/>
      </a:accent6>
      <a:hlink>
        <a:srgbClr val="E22E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