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5143500" cx="9144000"/>
  <p:notesSz cx="6858000" cy="9144000"/>
  <p:embeddedFontLst>
    <p:embeddedFont>
      <p:font typeface="DM Sans Medium"/>
      <p:regular r:id="rId51"/>
      <p:bold r:id="rId52"/>
      <p:italic r:id="rId53"/>
      <p:boldItalic r:id="rId54"/>
    </p:embeddedFont>
    <p:embeddedFont>
      <p:font typeface="Oswald Medium"/>
      <p:regular r:id="rId55"/>
      <p:bold r:id="rId56"/>
    </p:embeddedFont>
    <p:embeddedFont>
      <p:font typeface="Roboto"/>
      <p:regular r:id="rId57"/>
      <p:bold r:id="rId58"/>
      <p:italic r:id="rId59"/>
      <p:boldItalic r:id="rId60"/>
    </p:embeddedFont>
    <p:embeddedFont>
      <p:font typeface="Montserrat"/>
      <p:regular r:id="rId61"/>
      <p:bold r:id="rId62"/>
      <p:italic r:id="rId63"/>
      <p:boldItalic r:id="rId64"/>
    </p:embeddedFont>
    <p:embeddedFont>
      <p:font typeface="Barlow Condensed Medium"/>
      <p:regular r:id="rId65"/>
      <p:bold r:id="rId66"/>
      <p:italic r:id="rId67"/>
      <p:boldItalic r:id="rId68"/>
    </p:embeddedFont>
    <p:embeddedFont>
      <p:font typeface="Montserrat Medium"/>
      <p:regular r:id="rId69"/>
      <p:bold r:id="rId70"/>
      <p:italic r:id="rId71"/>
      <p:boldItalic r:id="rId72"/>
    </p:embeddedFont>
    <p:embeddedFont>
      <p:font typeface="Barlow Condensed"/>
      <p:regular r:id="rId73"/>
      <p:bold r:id="rId74"/>
      <p:italic r:id="rId75"/>
      <p:boldItalic r:id="rId76"/>
    </p:embeddedFont>
    <p:embeddedFont>
      <p:font typeface="DM Sans"/>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584EC7-0904-4AAB-BFDC-3D18198224DA}">
  <a:tblStyle styleId="{00584EC7-0904-4AAB-BFDC-3D18198224D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DM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BarlowCondensed-regular.fntdata"/><Relationship Id="rId72" Type="http://schemas.openxmlformats.org/officeDocument/2006/relationships/font" Target="fonts/MontserratMedium-boldItalic.fntdata"/><Relationship Id="rId31" Type="http://schemas.openxmlformats.org/officeDocument/2006/relationships/slide" Target="slides/slide25.xml"/><Relationship Id="rId75" Type="http://schemas.openxmlformats.org/officeDocument/2006/relationships/font" Target="fonts/BarlowCondensed-italic.fntdata"/><Relationship Id="rId30" Type="http://schemas.openxmlformats.org/officeDocument/2006/relationships/slide" Target="slides/slide24.xml"/><Relationship Id="rId74" Type="http://schemas.openxmlformats.org/officeDocument/2006/relationships/font" Target="fonts/BarlowCondensed-bold.fntdata"/><Relationship Id="rId33" Type="http://schemas.openxmlformats.org/officeDocument/2006/relationships/slide" Target="slides/slide27.xml"/><Relationship Id="rId77" Type="http://schemas.openxmlformats.org/officeDocument/2006/relationships/font" Target="fonts/DMSans-regular.fntdata"/><Relationship Id="rId32" Type="http://schemas.openxmlformats.org/officeDocument/2006/relationships/slide" Target="slides/slide26.xml"/><Relationship Id="rId76" Type="http://schemas.openxmlformats.org/officeDocument/2006/relationships/font" Target="fonts/BarlowCondensed-boldItalic.fntdata"/><Relationship Id="rId35" Type="http://schemas.openxmlformats.org/officeDocument/2006/relationships/slide" Target="slides/slide29.xml"/><Relationship Id="rId79" Type="http://schemas.openxmlformats.org/officeDocument/2006/relationships/font" Target="fonts/DMSans-italic.fntdata"/><Relationship Id="rId34" Type="http://schemas.openxmlformats.org/officeDocument/2006/relationships/slide" Target="slides/slide28.xml"/><Relationship Id="rId78" Type="http://schemas.openxmlformats.org/officeDocument/2006/relationships/font" Target="fonts/DMSans-bold.fntdata"/><Relationship Id="rId71" Type="http://schemas.openxmlformats.org/officeDocument/2006/relationships/font" Target="fonts/MontserratMedium-italic.fntdata"/><Relationship Id="rId70" Type="http://schemas.openxmlformats.org/officeDocument/2006/relationships/font" Target="fonts/MontserratMedium-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bold.fntdata"/><Relationship Id="rId61" Type="http://schemas.openxmlformats.org/officeDocument/2006/relationships/font" Target="fonts/Montserrat-regular.fntdata"/><Relationship Id="rId20" Type="http://schemas.openxmlformats.org/officeDocument/2006/relationships/slide" Target="slides/slide14.xml"/><Relationship Id="rId64" Type="http://schemas.openxmlformats.org/officeDocument/2006/relationships/font" Target="fonts/Montserrat-boldItalic.fntdata"/><Relationship Id="rId63" Type="http://schemas.openxmlformats.org/officeDocument/2006/relationships/font" Target="fonts/Montserrat-italic.fntdata"/><Relationship Id="rId22" Type="http://schemas.openxmlformats.org/officeDocument/2006/relationships/slide" Target="slides/slide16.xml"/><Relationship Id="rId66" Type="http://schemas.openxmlformats.org/officeDocument/2006/relationships/font" Target="fonts/BarlowCondensedMedium-bold.fntdata"/><Relationship Id="rId21" Type="http://schemas.openxmlformats.org/officeDocument/2006/relationships/slide" Target="slides/slide15.xml"/><Relationship Id="rId65" Type="http://schemas.openxmlformats.org/officeDocument/2006/relationships/font" Target="fonts/BarlowCondensedMedium-regular.fntdata"/><Relationship Id="rId24" Type="http://schemas.openxmlformats.org/officeDocument/2006/relationships/slide" Target="slides/slide18.xml"/><Relationship Id="rId68" Type="http://schemas.openxmlformats.org/officeDocument/2006/relationships/font" Target="fonts/BarlowCondensedMedium-boldItalic.fntdata"/><Relationship Id="rId23" Type="http://schemas.openxmlformats.org/officeDocument/2006/relationships/slide" Target="slides/slide17.xml"/><Relationship Id="rId67" Type="http://schemas.openxmlformats.org/officeDocument/2006/relationships/font" Target="fonts/BarlowCondensedMedium-italic.fntdata"/><Relationship Id="rId60" Type="http://schemas.openxmlformats.org/officeDocument/2006/relationships/font" Target="fonts/Roboto-bold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ontserratMedium-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DMSansMedium-regular.fntdata"/><Relationship Id="rId50" Type="http://schemas.openxmlformats.org/officeDocument/2006/relationships/slide" Target="slides/slide44.xml"/><Relationship Id="rId53" Type="http://schemas.openxmlformats.org/officeDocument/2006/relationships/font" Target="fonts/DMSansMedium-italic.fntdata"/><Relationship Id="rId52" Type="http://schemas.openxmlformats.org/officeDocument/2006/relationships/font" Target="fonts/DMSansMedium-bold.fntdata"/><Relationship Id="rId11" Type="http://schemas.openxmlformats.org/officeDocument/2006/relationships/slide" Target="slides/slide5.xml"/><Relationship Id="rId55" Type="http://schemas.openxmlformats.org/officeDocument/2006/relationships/font" Target="fonts/OswaldMedium-regular.fntdata"/><Relationship Id="rId10" Type="http://schemas.openxmlformats.org/officeDocument/2006/relationships/slide" Target="slides/slide4.xml"/><Relationship Id="rId54" Type="http://schemas.openxmlformats.org/officeDocument/2006/relationships/font" Target="fonts/DMSansMedium-boldItalic.fntdata"/><Relationship Id="rId13" Type="http://schemas.openxmlformats.org/officeDocument/2006/relationships/slide" Target="slides/slide7.xml"/><Relationship Id="rId57" Type="http://schemas.openxmlformats.org/officeDocument/2006/relationships/font" Target="fonts/Roboto-regular.fntdata"/><Relationship Id="rId12" Type="http://schemas.openxmlformats.org/officeDocument/2006/relationships/slide" Target="slides/slide6.xml"/><Relationship Id="rId56" Type="http://schemas.openxmlformats.org/officeDocument/2006/relationships/font" Target="fonts/OswaldMedium-bold.fntdata"/><Relationship Id="rId15" Type="http://schemas.openxmlformats.org/officeDocument/2006/relationships/slide" Target="slides/slide9.xml"/><Relationship Id="rId59" Type="http://schemas.openxmlformats.org/officeDocument/2006/relationships/font" Target="fonts/Roboto-italic.fntdata"/><Relationship Id="rId14" Type="http://schemas.openxmlformats.org/officeDocument/2006/relationships/slide" Target="slides/slide8.xml"/><Relationship Id="rId58" Type="http://schemas.openxmlformats.org/officeDocument/2006/relationships/font" Target="fonts/Roboto-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 sz="1200"/>
              <a:t>Great analyst experience</a:t>
            </a:r>
            <a:endParaRPr sz="1200"/>
          </a:p>
          <a:p>
            <a:pPr indent="-304800" lvl="1" marL="914400" rtl="0" algn="l">
              <a:lnSpc>
                <a:spcPct val="100000"/>
              </a:lnSpc>
              <a:spcBef>
                <a:spcPts val="0"/>
              </a:spcBef>
              <a:spcAft>
                <a:spcPts val="0"/>
              </a:spcAft>
              <a:buSzPts val="1200"/>
              <a:buChar char="○"/>
            </a:pPr>
            <a:r>
              <a:rPr lang="en" sz="1200"/>
              <a:t>We provide a great Analyst Experience ​(AX) so you can easily tackle the problems of today and tomorrow with a UI that is fast, intuitive, and even enjoyable</a:t>
            </a:r>
            <a:endParaRPr sz="1200"/>
          </a:p>
          <a:p>
            <a:pPr indent="-304800" lvl="0" marL="457200" rtl="0" algn="l">
              <a:lnSpc>
                <a:spcPct val="100000"/>
              </a:lnSpc>
              <a:spcBef>
                <a:spcPts val="0"/>
              </a:spcBef>
              <a:spcAft>
                <a:spcPts val="0"/>
              </a:spcAft>
              <a:buSzPts val="1200"/>
              <a:buChar char="●"/>
            </a:pPr>
            <a:r>
              <a:rPr lang="en" sz="1200"/>
              <a:t>LIghtning-fast speed</a:t>
            </a:r>
            <a:endParaRPr sz="1200"/>
          </a:p>
          <a:p>
            <a:pPr indent="-304800" lvl="1" marL="914400" rtl="0" algn="l">
              <a:lnSpc>
                <a:spcPct val="100000"/>
              </a:lnSpc>
              <a:spcBef>
                <a:spcPts val="0"/>
              </a:spcBef>
              <a:spcAft>
                <a:spcPts val="0"/>
              </a:spcAft>
              <a:buSzPts val="1200"/>
              <a:buChar char="○"/>
            </a:pPr>
            <a:r>
              <a:rPr lang="en" sz="1200"/>
              <a:t>because we structure and enrich data at the time of ingest, it is much much much faster to run queries in Graylog, even across enormous data sets</a:t>
            </a:r>
            <a:endParaRPr sz="1200"/>
          </a:p>
          <a:p>
            <a:pPr indent="-304800" lvl="0" marL="457200" rtl="0" algn="l">
              <a:lnSpc>
                <a:spcPct val="100000"/>
              </a:lnSpc>
              <a:spcBef>
                <a:spcPts val="0"/>
              </a:spcBef>
              <a:spcAft>
                <a:spcPts val="0"/>
              </a:spcAft>
              <a:buSzPts val="1200"/>
              <a:buChar char="●"/>
            </a:pPr>
            <a:r>
              <a:rPr lang="en" sz="1200"/>
              <a:t>Reduced alert fatigue</a:t>
            </a:r>
            <a:endParaRPr sz="1200"/>
          </a:p>
          <a:p>
            <a:pPr indent="-304800" lvl="1" marL="914400" rtl="0" algn="l">
              <a:lnSpc>
                <a:spcPct val="100000"/>
              </a:lnSpc>
              <a:spcBef>
                <a:spcPts val="0"/>
              </a:spcBef>
              <a:spcAft>
                <a:spcPts val="0"/>
              </a:spcAft>
              <a:buSzPts val="1200"/>
              <a:buChar char="○"/>
            </a:pPr>
            <a:r>
              <a:rPr lang="en" sz="1200"/>
              <a:t>Easily filter out the noise so you can focus on the security events that really matter, reducing alert fatigue and maximizing productivity</a:t>
            </a:r>
            <a:endParaRPr sz="1200"/>
          </a:p>
          <a:p>
            <a:pPr indent="-304800" lvl="0" marL="457200" rtl="0" algn="l">
              <a:lnSpc>
                <a:spcPct val="100000"/>
              </a:lnSpc>
              <a:spcBef>
                <a:spcPts val="0"/>
              </a:spcBef>
              <a:spcAft>
                <a:spcPts val="0"/>
              </a:spcAft>
              <a:buSzPts val="1200"/>
              <a:buChar char="●"/>
            </a:pPr>
            <a:r>
              <a:rPr lang="en" sz="1200"/>
              <a:t>Intelligent alert engine</a:t>
            </a:r>
            <a:endParaRPr sz="1200"/>
          </a:p>
          <a:p>
            <a:pPr indent="-304800" lvl="1" marL="914400" rtl="0" algn="l">
              <a:lnSpc>
                <a:spcPct val="100000"/>
              </a:lnSpc>
              <a:spcBef>
                <a:spcPts val="0"/>
              </a:spcBef>
              <a:spcAft>
                <a:spcPts val="0"/>
              </a:spcAft>
              <a:buSzPts val="1200"/>
              <a:buChar char="○"/>
            </a:pPr>
            <a:r>
              <a:rPr lang="en" sz="1200">
                <a:solidFill>
                  <a:schemeClr val="dk1"/>
                </a:solidFill>
              </a:rPr>
              <a:t>allows you to customize alerts and delivery options, including email and Slack® notifications, and provides the ability to trigger an external script so you can start fixing issues fast</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Integrated threat intelligence for data enrichment</a:t>
            </a:r>
            <a:endParaRPr sz="1200">
              <a:solidFill>
                <a:schemeClr val="dk1"/>
              </a:solidFill>
            </a:endParaRPr>
          </a:p>
          <a:p>
            <a:pPr indent="-304800" lvl="1" marL="914400" rtl="0" algn="l">
              <a:lnSpc>
                <a:spcPct val="100000"/>
              </a:lnSpc>
              <a:spcBef>
                <a:spcPts val="0"/>
              </a:spcBef>
              <a:spcAft>
                <a:spcPts val="0"/>
              </a:spcAft>
              <a:buClr>
                <a:schemeClr val="dk1"/>
              </a:buClr>
              <a:buSzPts val="1200"/>
              <a:buChar char="○"/>
            </a:pPr>
            <a:r>
              <a:rPr lang="en" sz="1200">
                <a:solidFill>
                  <a:schemeClr val="dk1"/>
                </a:solidFill>
              </a:rPr>
              <a:t>built-in lookup capabilities for threat intelligence feeds like GreyNoise, VirusTotal, and Robtex</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No proprietary query language required</a:t>
            </a:r>
            <a:endParaRPr sz="1200">
              <a:solidFill>
                <a:schemeClr val="dk1"/>
              </a:solidFill>
            </a:endParaRPr>
          </a:p>
          <a:p>
            <a:pPr indent="-304800" lvl="1" marL="914400" rtl="0" algn="l">
              <a:lnSpc>
                <a:spcPct val="100000"/>
              </a:lnSpc>
              <a:spcBef>
                <a:spcPts val="0"/>
              </a:spcBef>
              <a:spcAft>
                <a:spcPts val="0"/>
              </a:spcAft>
              <a:buClr>
                <a:schemeClr val="dk1"/>
              </a:buClr>
              <a:buSzPts val="1200"/>
              <a:buChar char="○"/>
            </a:pPr>
            <a:r>
              <a:rPr lang="en" sz="1200">
                <a:solidFill>
                  <a:schemeClr val="dk1"/>
                </a:solidFill>
              </a:rPr>
              <a:t>Query builder doesn’t require knowledge of a proprietary query language - use dropdown, contextualized options to immediately find and display the information needed</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Parameterized search capabilities</a:t>
            </a:r>
            <a:endParaRPr sz="1200">
              <a:solidFill>
                <a:schemeClr val="dk1"/>
              </a:solidFill>
            </a:endParaRPr>
          </a:p>
          <a:p>
            <a:pPr indent="-304800" lvl="1" marL="914400" rtl="0" algn="l">
              <a:lnSpc>
                <a:spcPct val="100000"/>
              </a:lnSpc>
              <a:spcBef>
                <a:spcPts val="0"/>
              </a:spcBef>
              <a:spcAft>
                <a:spcPts val="0"/>
              </a:spcAft>
              <a:buClr>
                <a:schemeClr val="dk1"/>
              </a:buClr>
              <a:buSzPts val="1200"/>
              <a:buChar char="○"/>
            </a:pPr>
            <a:r>
              <a:rPr lang="en" sz="1200">
                <a:solidFill>
                  <a:schemeClr val="dk1"/>
                </a:solidFill>
              </a:rPr>
              <a:t>Parameterized search &amp; dashboards that are easy to save and share make it extremely easy to reuse work, building up internal IP</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Powerful data enrichment at wOpen and flexible platform</a:t>
            </a:r>
            <a:endParaRPr/>
          </a:p>
          <a:p>
            <a:pPr indent="-298450" lvl="1" marL="914400" rtl="0" algn="l">
              <a:lnSpc>
                <a:spcPct val="100000"/>
              </a:lnSpc>
              <a:spcBef>
                <a:spcPts val="0"/>
              </a:spcBef>
              <a:spcAft>
                <a:spcPts val="0"/>
              </a:spcAft>
              <a:buSzPts val="1100"/>
              <a:buChar char="○"/>
            </a:pPr>
            <a:r>
              <a:rPr lang="en"/>
              <a:t>we don’t add additional costs or restrict your ability to move your data out to other systems for further analysis</a:t>
            </a:r>
            <a:endParaRPr/>
          </a:p>
          <a:p>
            <a:pPr indent="-298450" lvl="0" marL="457200" rtl="0" algn="l">
              <a:lnSpc>
                <a:spcPct val="100000"/>
              </a:lnSpc>
              <a:spcBef>
                <a:spcPts val="0"/>
              </a:spcBef>
              <a:spcAft>
                <a:spcPts val="0"/>
              </a:spcAft>
              <a:buSzPts val="1100"/>
              <a:buChar char="●"/>
            </a:pPr>
            <a:r>
              <a:rPr lang="en"/>
              <a:t>See the bigger picture</a:t>
            </a:r>
            <a:endParaRPr/>
          </a:p>
          <a:p>
            <a:pPr indent="-298450" lvl="1" marL="914400" rtl="0" algn="l">
              <a:lnSpc>
                <a:spcPct val="100000"/>
              </a:lnSpc>
              <a:spcBef>
                <a:spcPts val="0"/>
              </a:spcBef>
              <a:spcAft>
                <a:spcPts val="0"/>
              </a:spcAft>
              <a:buSzPts val="1100"/>
              <a:buChar char="○"/>
            </a:pPr>
            <a:r>
              <a:rPr lang="en"/>
              <a:t>make SOAR a reality with an array of pre-built ​integrations and a robust REST API that makes security orchestration simple</a:t>
            </a:r>
            <a:endParaRPr/>
          </a:p>
          <a:p>
            <a:pPr indent="-298450" lvl="0" marL="457200" rtl="0" algn="l">
              <a:lnSpc>
                <a:spcPct val="100000"/>
              </a:lnSpc>
              <a:spcBef>
                <a:spcPts val="0"/>
              </a:spcBef>
              <a:spcAft>
                <a:spcPts val="0"/>
              </a:spcAft>
              <a:buSzPts val="1100"/>
              <a:buChar char="●"/>
            </a:pPr>
            <a:r>
              <a:rPr lang="en"/>
              <a:t>Enrich your log data</a:t>
            </a:r>
            <a:endParaRPr/>
          </a:p>
          <a:p>
            <a:pPr indent="-298450" lvl="1" marL="914400" rtl="0" algn="l">
              <a:lnSpc>
                <a:spcPct val="100000"/>
              </a:lnSpc>
              <a:spcBef>
                <a:spcPts val="0"/>
              </a:spcBef>
              <a:spcAft>
                <a:spcPts val="0"/>
              </a:spcAft>
              <a:buSzPts val="1100"/>
              <a:buChar char="○"/>
            </a:pPr>
            <a:r>
              <a:rPr lang="en"/>
              <a:t>easily bring other data in to enrich your log data for deeper context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are a few of the features that we’ve built to help you save you money</a:t>
            </a:r>
            <a:endParaRPr/>
          </a:p>
          <a:p>
            <a:pPr indent="-298450" lvl="0" marL="457200" rtl="0" algn="l">
              <a:lnSpc>
                <a:spcPct val="100000"/>
              </a:lnSpc>
              <a:spcBef>
                <a:spcPts val="0"/>
              </a:spcBef>
              <a:spcAft>
                <a:spcPts val="0"/>
              </a:spcAft>
              <a:buSzPts val="1100"/>
              <a:buChar char="●"/>
            </a:pPr>
            <a:r>
              <a:rPr lang="en"/>
              <a:t>Ease of use</a:t>
            </a:r>
            <a:endParaRPr/>
          </a:p>
          <a:p>
            <a:pPr indent="-298450" lvl="1" marL="914400" rtl="0" algn="l">
              <a:lnSpc>
                <a:spcPct val="100000"/>
              </a:lnSpc>
              <a:spcBef>
                <a:spcPts val="0"/>
              </a:spcBef>
              <a:spcAft>
                <a:spcPts val="0"/>
              </a:spcAft>
              <a:buSzPts val="1100"/>
              <a:buChar char="○"/>
            </a:pPr>
            <a:r>
              <a:rPr lang="en"/>
              <a:t>No proprietary query language to learn, and and no product certification to obtain </a:t>
            </a:r>
            <a:endParaRPr/>
          </a:p>
          <a:p>
            <a:pPr indent="-298450" lvl="0" marL="457200" rtl="0" algn="l">
              <a:lnSpc>
                <a:spcPct val="100000"/>
              </a:lnSpc>
              <a:spcBef>
                <a:spcPts val="0"/>
              </a:spcBef>
              <a:spcAft>
                <a:spcPts val="0"/>
              </a:spcAft>
              <a:buSzPts val="1100"/>
              <a:buChar char="●"/>
            </a:pPr>
            <a:r>
              <a:rPr lang="en"/>
              <a:t>SaaS or Self-Managed</a:t>
            </a:r>
            <a:endParaRPr/>
          </a:p>
          <a:p>
            <a:pPr indent="-298450" lvl="1" marL="914400" rtl="0" algn="l">
              <a:lnSpc>
                <a:spcPct val="100000"/>
              </a:lnSpc>
              <a:spcBef>
                <a:spcPts val="0"/>
              </a:spcBef>
              <a:spcAft>
                <a:spcPts val="0"/>
              </a:spcAft>
              <a:buSzPts val="1100"/>
              <a:buChar char="○"/>
            </a:pPr>
            <a:r>
              <a:rPr lang="en"/>
              <a:t>Choose your experience - select the deployment option that best fits your environment without losing any features or capabilities</a:t>
            </a:r>
            <a:endParaRPr/>
          </a:p>
          <a:p>
            <a:pPr indent="-298450" lvl="0" marL="457200" rtl="0" algn="l">
              <a:lnSpc>
                <a:spcPct val="100000"/>
              </a:lnSpc>
              <a:spcBef>
                <a:spcPts val="0"/>
              </a:spcBef>
              <a:spcAft>
                <a:spcPts val="0"/>
              </a:spcAft>
              <a:buSzPts val="1100"/>
              <a:buChar char="●"/>
            </a:pPr>
            <a:r>
              <a:rPr lang="en"/>
              <a:t>Smart Indexing</a:t>
            </a:r>
            <a:endParaRPr/>
          </a:p>
          <a:p>
            <a:pPr indent="-298450" lvl="1" marL="914400" rtl="0" algn="l">
              <a:lnSpc>
                <a:spcPct val="100000"/>
              </a:lnSpc>
              <a:spcBef>
                <a:spcPts val="0"/>
              </a:spcBef>
              <a:spcAft>
                <a:spcPts val="0"/>
              </a:spcAft>
              <a:buSzPts val="1100"/>
              <a:buChar char="○"/>
            </a:pPr>
            <a:r>
              <a:rPr lang="en"/>
              <a:t>Right-size your OpenSearch indices the first time with precise all-in-one naming, rotation policies, and time settings.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I’d like to wrap up with a quick summary of what we just covered.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Graylog security delivers </a:t>
            </a:r>
            <a:endParaRPr/>
          </a:p>
          <a:p>
            <a:pPr indent="-298450" lvl="0" marL="457200" rtl="0" algn="l">
              <a:lnSpc>
                <a:spcPct val="100000"/>
              </a:lnSpc>
              <a:spcBef>
                <a:spcPts val="0"/>
              </a:spcBef>
              <a:spcAft>
                <a:spcPts val="0"/>
              </a:spcAft>
              <a:buSzPts val="1100"/>
              <a:buChar char="●"/>
            </a:pPr>
            <a:r>
              <a:rPr lang="en"/>
              <a:t>Great Analyst Experience</a:t>
            </a:r>
            <a:endParaRPr/>
          </a:p>
          <a:p>
            <a:pPr indent="-298450" lvl="1" marL="914400" rtl="0" algn="l">
              <a:lnSpc>
                <a:spcPct val="100000"/>
              </a:lnSpc>
              <a:spcBef>
                <a:spcPts val="0"/>
              </a:spcBef>
              <a:spcAft>
                <a:spcPts val="0"/>
              </a:spcAft>
              <a:buSzPts val="1100"/>
              <a:buChar char="○"/>
            </a:pPr>
            <a:r>
              <a:rPr lang="en"/>
              <a:t>That means our products make it easy for you to tackle the problems of today and tomorrow with a UI that is fast, intuitive, and even enjoyable</a:t>
            </a:r>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Easy to use - No proprietary query languages to learn​ or “product certifications” to obtain</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Out-of-the-box value - get value on day 1  with integrated content, alerts, dashboards, and  detection capabilities</a:t>
            </a:r>
            <a:endParaRPr/>
          </a:p>
          <a:p>
            <a:pPr indent="-298450" lvl="0" marL="457200" rtl="0" algn="l">
              <a:lnSpc>
                <a:spcPct val="100000"/>
              </a:lnSpc>
              <a:spcBef>
                <a:spcPts val="0"/>
              </a:spcBef>
              <a:spcAft>
                <a:spcPts val="0"/>
              </a:spcAft>
              <a:buSzPts val="1100"/>
              <a:buChar char="●"/>
            </a:pPr>
            <a:r>
              <a:rPr lang="en"/>
              <a:t>Architected for speed &amp; scale</a:t>
            </a:r>
            <a:endParaRPr/>
          </a:p>
          <a:p>
            <a:pPr indent="-298450" lvl="1" marL="914400" rtl="0" algn="l">
              <a:lnSpc>
                <a:spcPct val="100000"/>
              </a:lnSpc>
              <a:spcBef>
                <a:spcPts val="0"/>
              </a:spcBef>
              <a:spcAft>
                <a:spcPts val="0"/>
              </a:spcAft>
              <a:buSzPts val="1100"/>
              <a:buChar char="○"/>
            </a:pPr>
            <a:r>
              <a:rPr lang="en"/>
              <a:t>Search volumes of log data in milliseconds and easily scale to terabytes of log data ingest per day</a:t>
            </a:r>
            <a:endParaRPr/>
          </a:p>
          <a:p>
            <a:pPr indent="-298450" lvl="0" marL="457200" rtl="0" algn="l">
              <a:lnSpc>
                <a:spcPct val="100000"/>
              </a:lnSpc>
              <a:spcBef>
                <a:spcPts val="0"/>
              </a:spcBef>
              <a:spcAft>
                <a:spcPts val="0"/>
              </a:spcAft>
              <a:buSzPts val="1100"/>
              <a:buChar char="●"/>
            </a:pPr>
            <a:r>
              <a:rPr lang="en"/>
              <a:t>Open and flexible platform</a:t>
            </a:r>
            <a:endParaRPr/>
          </a:p>
          <a:p>
            <a:pPr indent="-298450" lvl="1" marL="914400" rtl="0" algn="l">
              <a:lnSpc>
                <a:spcPct val="100000"/>
              </a:lnSpc>
              <a:spcBef>
                <a:spcPts val="0"/>
              </a:spcBef>
              <a:spcAft>
                <a:spcPts val="0"/>
              </a:spcAft>
              <a:buSzPts val="1100"/>
              <a:buChar char="○"/>
            </a:pPr>
            <a:r>
              <a:rPr lang="en"/>
              <a:t>We don’t add additional costs or restrict your ability to move your data out to other systems for further analysis</a:t>
            </a:r>
            <a:endParaRPr/>
          </a:p>
          <a:p>
            <a:pPr indent="-298450" lvl="1" marL="914400" rtl="0" algn="l">
              <a:lnSpc>
                <a:spcPct val="100000"/>
              </a:lnSpc>
              <a:spcBef>
                <a:spcPts val="0"/>
              </a:spcBef>
              <a:spcAft>
                <a:spcPts val="0"/>
              </a:spcAft>
              <a:buSzPts val="1100"/>
              <a:buChar char="○"/>
            </a:pPr>
            <a:r>
              <a:rPr lang="en"/>
              <a:t>See the bigger picture - make SOAR a reality with an array of pre-built ​integrations and a robust REST API that makes orchestration simple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Graylog is a Centralized Log Management solution started in Hamburg, Germany in 2009 as an Open-Source project, and is now located in Houston, Texas with other 50,000 installations all over the world.  Graylog Enterprise, now Graylog Operations, was released in 2016 with a focus on features that provide significant productivity gains to organizations using Graylog for many users - often on different teams or spread out in different locations, while ensuring they meet compliance mandates. Graylog Security, our SIEM solution, was released in 2022 with a focus on helping organizations overcome legacy SIEM challenges with best of breed Security Analytics, Incident Investigation, and Anomaly Detection capabilities. Processing terabytes of log messages daily, Graylog ensures IT Operations and Security teams can quickly and easily get to the answers they need from their log data.</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a:t>This is just a mess - no one can read this, it can’t be combined with even the exact same log data from an identical endpoint, you can’t build charts with this, and you can only perform the most basic and simplistic searches. Now imagine combing through 40 of these to find where a customer or student’s transaction went wrong because you aren’t sure exactly which virtual machine processed the transaction.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 u="none" strike="noStrike">
                <a:solidFill>
                  <a:srgbClr val="000000"/>
                </a:solidFill>
                <a:latin typeface="Arial"/>
                <a:ea typeface="Arial"/>
                <a:cs typeface="Arial"/>
                <a:sym typeface="Arial"/>
              </a:rPr>
              <a:t>It’s more than just organizing the data into fields - it’s </a:t>
            </a:r>
            <a:endParaRPr b="0"/>
          </a:p>
          <a:p>
            <a:pPr indent="-298450" lvl="0" marL="457200" rtl="0" algn="l">
              <a:lnSpc>
                <a:spcPct val="100000"/>
              </a:lnSpc>
              <a:spcBef>
                <a:spcPts val="0"/>
              </a:spcBef>
              <a:spcAft>
                <a:spcPts val="0"/>
              </a:spcAft>
              <a:buSzPts val="1100"/>
              <a:buFont typeface="Arial"/>
              <a:buChar char="•"/>
            </a:pPr>
            <a:r>
              <a:rPr b="0" i="0" lang="en" u="none" strike="noStrike">
                <a:solidFill>
                  <a:srgbClr val="000000"/>
                </a:solidFill>
                <a:latin typeface="Arial"/>
                <a:ea typeface="Arial"/>
                <a:cs typeface="Arial"/>
                <a:sym typeface="Arial"/>
              </a:rPr>
              <a:t>making field names consistent across different data sources so you can trace activity throughout your network, </a:t>
            </a:r>
            <a:endParaRPr/>
          </a:p>
          <a:p>
            <a:pPr indent="-298450" lvl="0" marL="457200" rtl="0" algn="l">
              <a:lnSpc>
                <a:spcPct val="100000"/>
              </a:lnSpc>
              <a:spcBef>
                <a:spcPts val="0"/>
              </a:spcBef>
              <a:spcAft>
                <a:spcPts val="0"/>
              </a:spcAft>
              <a:buSzPts val="1100"/>
              <a:buFont typeface="Arial"/>
              <a:buChar char="•"/>
            </a:pPr>
            <a:r>
              <a:rPr b="0" i="0" lang="en" u="none" strike="noStrike">
                <a:solidFill>
                  <a:srgbClr val="000000"/>
                </a:solidFill>
                <a:latin typeface="Arial"/>
                <a:ea typeface="Arial"/>
                <a:cs typeface="Arial"/>
                <a:sym typeface="Arial"/>
              </a:rPr>
              <a:t>knowing if a field should be text, date, or number so it can be correctly aggregated and charted</a:t>
            </a:r>
            <a:endParaRPr/>
          </a:p>
          <a:p>
            <a:pPr indent="-298450" lvl="0" marL="457200" rtl="0" algn="l">
              <a:lnSpc>
                <a:spcPct val="100000"/>
              </a:lnSpc>
              <a:spcBef>
                <a:spcPts val="0"/>
              </a:spcBef>
              <a:spcAft>
                <a:spcPts val="0"/>
              </a:spcAft>
              <a:buSzPts val="1100"/>
              <a:buFont typeface="Arial"/>
              <a:buChar char="•"/>
            </a:pPr>
            <a:r>
              <a:rPr b="0" i="0" lang="en" u="none" strike="noStrike">
                <a:solidFill>
                  <a:srgbClr val="000000"/>
                </a:solidFill>
                <a:latin typeface="Arial"/>
                <a:ea typeface="Arial"/>
                <a:cs typeface="Arial"/>
                <a:sym typeface="Arial"/>
              </a:rPr>
              <a:t>applying data enrichment so you can further categorize data by geography, internal vs. external network connection, add data from other systems like user’s full name and department, or matching to known threats from published threat intelligence feeds</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 u="none" strike="noStrike">
                <a:solidFill>
                  <a:srgbClr val="000000"/>
                </a:solidFill>
                <a:latin typeface="Arial"/>
                <a:ea typeface="Arial"/>
                <a:cs typeface="Arial"/>
                <a:sym typeface="Arial"/>
              </a:rPr>
              <a:t>Trend / Anomaly Story</a:t>
            </a:r>
            <a:endParaRPr b="0"/>
          </a:p>
          <a:p>
            <a:pPr indent="0" lvl="0" marL="158750" rtl="0" algn="l">
              <a:lnSpc>
                <a:spcPct val="100000"/>
              </a:lnSpc>
              <a:spcBef>
                <a:spcPts val="0"/>
              </a:spcBef>
              <a:spcAft>
                <a:spcPts val="0"/>
              </a:spcAft>
              <a:buSzPts val="1100"/>
              <a:buNone/>
            </a:pPr>
            <a:br>
              <a:rPr b="0" lang="en"/>
            </a:br>
            <a:r>
              <a:rPr b="0" i="0" lang="en" u="none" strike="noStrike">
                <a:solidFill>
                  <a:srgbClr val="000000"/>
                </a:solidFill>
                <a:latin typeface="Arial"/>
                <a:ea typeface="Arial"/>
                <a:cs typeface="Arial"/>
                <a:sym typeface="Arial"/>
              </a:rPr>
              <a:t>Investigation Story - (expanding research capabilities to L1 Tech Support?)</a:t>
            </a:r>
            <a:endParaRPr b="0"/>
          </a:p>
          <a:p>
            <a:pPr indent="0" lvl="0" marL="158750" rtl="0" algn="l">
              <a:lnSpc>
                <a:spcPct val="100000"/>
              </a:lnSpc>
              <a:spcBef>
                <a:spcPts val="0"/>
              </a:spcBef>
              <a:spcAft>
                <a:spcPts val="0"/>
              </a:spcAft>
              <a:buSzPts val="1100"/>
              <a:buNone/>
            </a:pPr>
            <a:br>
              <a:rPr b="0" lang="en"/>
            </a:br>
            <a:r>
              <a:rPr b="0" i="0" lang="en" u="none" strike="noStrike">
                <a:solidFill>
                  <a:srgbClr val="000000"/>
                </a:solidFill>
                <a:latin typeface="Arial"/>
                <a:ea typeface="Arial"/>
                <a:cs typeface="Arial"/>
                <a:sym typeface="Arial"/>
              </a:rPr>
              <a:t>Alerting Story</a:t>
            </a:r>
            <a:endParaRPr b="0"/>
          </a:p>
          <a:p>
            <a:pPr indent="0" lvl="0" marL="158750" rtl="0" algn="l">
              <a:lnSpc>
                <a:spcPct val="100000"/>
              </a:lnSpc>
              <a:spcBef>
                <a:spcPts val="0"/>
              </a:spcBef>
              <a:spcAft>
                <a:spcPts val="0"/>
              </a:spcAft>
              <a:buSzPts val="1100"/>
              <a:buNone/>
            </a:pPr>
            <a:br>
              <a:rPr b="0" lang="en"/>
            </a:br>
            <a:r>
              <a:rPr b="0" i="0" lang="en" u="none" strike="noStrike">
                <a:solidFill>
                  <a:srgbClr val="000000"/>
                </a:solidFill>
                <a:latin typeface="Arial"/>
                <a:ea typeface="Arial"/>
                <a:cs typeface="Arial"/>
                <a:sym typeface="Arial"/>
              </a:rPr>
              <a:t>Business Insights Story</a:t>
            </a:r>
            <a:endParaRPr b="0"/>
          </a:p>
          <a:p>
            <a:pPr indent="0" lvl="0" marL="158750" rtl="0" algn="l">
              <a:lnSpc>
                <a:spcPct val="100000"/>
              </a:lnSpc>
              <a:spcBef>
                <a:spcPts val="0"/>
              </a:spcBef>
              <a:spcAft>
                <a:spcPts val="0"/>
              </a:spcAft>
              <a:buSzPts val="1100"/>
              <a:buNone/>
            </a:pPr>
            <a:r>
              <a:rPr b="0" i="0" lang="en" u="none" strike="noStrike">
                <a:solidFill>
                  <a:srgbClr val="000000"/>
                </a:solidFill>
                <a:latin typeface="Arial"/>
                <a:ea typeface="Arial"/>
                <a:cs typeface="Arial"/>
                <a:sym typeface="Arial"/>
              </a:rPr>
              <a:t>1-2 full stories Lufthansa luggage tracking</a:t>
            </a:r>
            <a:endParaRPr b="0"/>
          </a:p>
          <a:p>
            <a:pPr indent="0" lvl="0" marL="158750" rtl="0" algn="l">
              <a:lnSpc>
                <a:spcPct val="100000"/>
              </a:lnSpc>
              <a:spcBef>
                <a:spcPts val="0"/>
              </a:spcBef>
              <a:spcAft>
                <a:spcPts val="0"/>
              </a:spcAft>
              <a:buSzPts val="1100"/>
              <a:buNone/>
            </a:pPr>
            <a:br>
              <a:rPr lang="en"/>
            </a:b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 u="none" strike="noStrike">
                <a:solidFill>
                  <a:srgbClr val="000000"/>
                </a:solidFill>
                <a:latin typeface="Arial"/>
                <a:ea typeface="Arial"/>
                <a:cs typeface="Arial"/>
                <a:sym typeface="Arial"/>
              </a:rPr>
              <a:t>There are no real limits to Graylog - it scales to terabytes per day, returns results in milliseconds, and can consume raw data from any source. Even manufacturing systems or trains! Aggregate and correlate data across different types of systems (think tracing logins through apps, endpoint OS, networking equipment, databases and backend servers) and feed the processed data to other parts of the tech stack that are dependent on log data, but are not very good at this step of the process.</a:t>
            </a:r>
            <a:endParaRPr b="0"/>
          </a:p>
          <a:p>
            <a:pPr indent="0" lvl="0" marL="158750" rtl="0" algn="l">
              <a:lnSpc>
                <a:spcPct val="100000"/>
              </a:lnSpc>
              <a:spcBef>
                <a:spcPts val="0"/>
              </a:spcBef>
              <a:spcAft>
                <a:spcPts val="0"/>
              </a:spcAft>
              <a:buSzPts val="1100"/>
              <a:buNone/>
            </a:pPr>
            <a:br>
              <a:rPr b="0" lang="en"/>
            </a:br>
            <a:r>
              <a:rPr b="0" i="0" lang="en" u="none" strike="noStrike">
                <a:solidFill>
                  <a:srgbClr val="000000"/>
                </a:solidFill>
                <a:latin typeface="Arial"/>
                <a:ea typeface="Arial"/>
                <a:cs typeface="Arial"/>
                <a:sym typeface="Arial"/>
              </a:rPr>
              <a:t>If you know, you can put a red circle around technical details (e.g., Linux &amp; Unix) prior to the call. </a:t>
            </a:r>
            <a:endParaRPr b="0"/>
          </a:p>
          <a:p>
            <a:pPr indent="0" lvl="0" marL="158750" rtl="0" algn="l">
              <a:lnSpc>
                <a:spcPct val="100000"/>
              </a:lnSpc>
              <a:spcBef>
                <a:spcPts val="0"/>
              </a:spcBef>
              <a:spcAft>
                <a:spcPts val="0"/>
              </a:spcAft>
              <a:buSzPts val="1100"/>
              <a:buNone/>
            </a:pPr>
            <a:br>
              <a:rPr b="0" lang="en"/>
            </a:br>
            <a:r>
              <a:rPr b="0" i="0" lang="en" u="none" strike="noStrike">
                <a:solidFill>
                  <a:srgbClr val="000000"/>
                </a:solidFill>
                <a:latin typeface="Arial"/>
                <a:ea typeface="Arial"/>
                <a:cs typeface="Arial"/>
                <a:sym typeface="Arial"/>
              </a:rPr>
              <a:t>Check if there are additional sources they are thinking of?</a:t>
            </a:r>
            <a:endParaRPr b="0"/>
          </a:p>
          <a:p>
            <a:pPr indent="0" lvl="0" marL="158750" rtl="0" algn="l">
              <a:lnSpc>
                <a:spcPct val="100000"/>
              </a:lnSpc>
              <a:spcBef>
                <a:spcPts val="0"/>
              </a:spcBef>
              <a:spcAft>
                <a:spcPts val="0"/>
              </a:spcAft>
              <a:buSzPts val="1100"/>
              <a:buNone/>
            </a:pPr>
            <a:br>
              <a:rPr lang="en"/>
            </a:b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7" name="Google Shape;78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0" name="Google Shape;82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9" name="Google Shape;82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Graylog Security is designed to:</a:t>
            </a:r>
            <a:endParaRPr/>
          </a:p>
          <a:p>
            <a:pPr indent="-298450" lvl="0" marL="457200" rtl="0" algn="l">
              <a:lnSpc>
                <a:spcPct val="100000"/>
              </a:lnSpc>
              <a:spcBef>
                <a:spcPts val="0"/>
              </a:spcBef>
              <a:spcAft>
                <a:spcPts val="0"/>
              </a:spcAft>
              <a:buSzPts val="1100"/>
              <a:buAutoNum type="arabicPeriod"/>
            </a:pPr>
            <a:r>
              <a:rPr b="1" lang="en"/>
              <a:t>Collect log and security event data into one place</a:t>
            </a:r>
            <a:r>
              <a:rPr lang="en"/>
              <a:t> from the entire organization.</a:t>
            </a:r>
            <a:endParaRPr/>
          </a:p>
          <a:p>
            <a:pPr indent="-298450" lvl="0" marL="457200" rtl="0" algn="l">
              <a:lnSpc>
                <a:spcPct val="100000"/>
              </a:lnSpc>
              <a:spcBef>
                <a:spcPts val="0"/>
              </a:spcBef>
              <a:spcAft>
                <a:spcPts val="0"/>
              </a:spcAft>
              <a:buSzPts val="1100"/>
              <a:buAutoNum type="arabicPeriod"/>
            </a:pPr>
            <a:r>
              <a:rPr b="1" lang="en"/>
              <a:t>Be a system of record for in-depth investigations</a:t>
            </a:r>
            <a:r>
              <a:rPr lang="en"/>
              <a:t> of detected security incidents.</a:t>
            </a:r>
            <a:endParaRPr/>
          </a:p>
          <a:p>
            <a:pPr indent="-298450" lvl="0" marL="457200" rtl="0" algn="l">
              <a:lnSpc>
                <a:spcPct val="100000"/>
              </a:lnSpc>
              <a:spcBef>
                <a:spcPts val="0"/>
              </a:spcBef>
              <a:spcAft>
                <a:spcPts val="0"/>
              </a:spcAft>
              <a:buSzPts val="1100"/>
              <a:buAutoNum type="arabicPeriod"/>
            </a:pPr>
            <a:r>
              <a:rPr b="1" lang="en"/>
              <a:t>Proactively threat hunt </a:t>
            </a:r>
            <a:r>
              <a:rPr lang="en"/>
              <a:t>potential high-concern issues.</a:t>
            </a:r>
            <a:endParaRPr/>
          </a:p>
          <a:p>
            <a:pPr indent="-298450" lvl="0" marL="457200" rtl="0" algn="l">
              <a:lnSpc>
                <a:spcPct val="100000"/>
              </a:lnSpc>
              <a:spcBef>
                <a:spcPts val="0"/>
              </a:spcBef>
              <a:spcAft>
                <a:spcPts val="0"/>
              </a:spcAft>
              <a:buSzPts val="1100"/>
              <a:buAutoNum type="arabicPeriod"/>
            </a:pPr>
            <a:r>
              <a:rPr lang="en"/>
              <a:t>Leverage Graylog’s dashboard functionality to </a:t>
            </a:r>
            <a:r>
              <a:rPr b="1" lang="en"/>
              <a:t>easily build and configure</a:t>
            </a:r>
            <a:r>
              <a:rPr lang="en"/>
              <a:t> scheduled reports.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5.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mt="60000"/>
          </a:blip>
          <a:srcRect b="0" l="0" r="0" t="0"/>
          <a:stretch/>
        </p:blipFill>
        <p:spPr>
          <a:xfrm>
            <a:off x="0" y="0"/>
            <a:ext cx="9144000" cy="5143500"/>
          </a:xfrm>
          <a:prstGeom prst="rect">
            <a:avLst/>
          </a:prstGeom>
          <a:noFill/>
          <a:ln>
            <a:noFill/>
          </a:ln>
        </p:spPr>
      </p:pic>
      <p:pic>
        <p:nvPicPr>
          <p:cNvPr id="11" name="Google Shape;11;p2"/>
          <p:cNvPicPr preferRelativeResize="0"/>
          <p:nvPr/>
        </p:nvPicPr>
        <p:blipFill rotWithShape="1">
          <a:blip r:embed="rId3">
            <a:alphaModFix/>
          </a:blip>
          <a:srcRect b="0" l="0" r="0" t="0"/>
          <a:stretch/>
        </p:blipFill>
        <p:spPr>
          <a:xfrm>
            <a:off x="0" y="2375"/>
            <a:ext cx="9144000" cy="5138738"/>
          </a:xfrm>
          <a:prstGeom prst="rect">
            <a:avLst/>
          </a:prstGeom>
          <a:noFill/>
          <a:ln>
            <a:noFill/>
          </a:ln>
        </p:spPr>
      </p:pic>
      <p:pic>
        <p:nvPicPr>
          <p:cNvPr id="12" name="Google Shape;12;p2"/>
          <p:cNvPicPr preferRelativeResize="0"/>
          <p:nvPr/>
        </p:nvPicPr>
        <p:blipFill rotWithShape="1">
          <a:blip r:embed="rId4">
            <a:alphaModFix/>
          </a:blip>
          <a:srcRect b="0" l="0" r="0" t="0"/>
          <a:stretch/>
        </p:blipFill>
        <p:spPr>
          <a:xfrm>
            <a:off x="7949224" y="258800"/>
            <a:ext cx="920900" cy="295175"/>
          </a:xfrm>
          <a:prstGeom prst="rect">
            <a:avLst/>
          </a:prstGeom>
          <a:noFill/>
          <a:ln>
            <a:noFill/>
          </a:ln>
        </p:spPr>
      </p:pic>
      <p:sp>
        <p:nvSpPr>
          <p:cNvPr id="13" name="Google Shape;13;p2"/>
          <p:cNvSpPr txBox="1"/>
          <p:nvPr>
            <p:ph type="ctrTitle"/>
          </p:nvPr>
        </p:nvSpPr>
        <p:spPr>
          <a:xfrm>
            <a:off x="299199" y="2771000"/>
            <a:ext cx="7274100" cy="2052600"/>
          </a:xfrm>
          <a:prstGeom prst="rect">
            <a:avLst/>
          </a:prstGeom>
          <a:noFill/>
          <a:ln>
            <a:noFill/>
          </a:ln>
        </p:spPr>
        <p:txBody>
          <a:bodyPr anchorCtr="0" anchor="b" bIns="91425" lIns="91425" spcFirstLastPara="1" rIns="91425" wrap="square" tIns="91425">
            <a:noAutofit/>
          </a:bodyPr>
          <a:lstStyle>
            <a:lvl1pPr lvl="0" algn="l">
              <a:lnSpc>
                <a:spcPct val="75000"/>
              </a:lnSpc>
              <a:spcBef>
                <a:spcPts val="0"/>
              </a:spcBef>
              <a:spcAft>
                <a:spcPts val="0"/>
              </a:spcAft>
              <a:buClr>
                <a:schemeClr val="dk2"/>
              </a:buClr>
              <a:buSzPts val="7200"/>
              <a:buNone/>
              <a:defRPr sz="7200">
                <a:solidFill>
                  <a:schemeClr val="dk2"/>
                </a:solidFill>
              </a:defRPr>
            </a:lvl1pPr>
            <a:lvl2pPr lvl="1" algn="l">
              <a:lnSpc>
                <a:spcPct val="100000"/>
              </a:lnSpc>
              <a:spcBef>
                <a:spcPts val="0"/>
              </a:spcBef>
              <a:spcAft>
                <a:spcPts val="0"/>
              </a:spcAft>
              <a:buSzPts val="7200"/>
              <a:buFont typeface="DM Sans"/>
              <a:buNone/>
              <a:defRPr b="1" sz="7200">
                <a:latin typeface="DM Sans"/>
                <a:ea typeface="DM Sans"/>
                <a:cs typeface="DM Sans"/>
                <a:sym typeface="DM Sans"/>
              </a:defRPr>
            </a:lvl2pPr>
            <a:lvl3pPr lvl="2" algn="l">
              <a:lnSpc>
                <a:spcPct val="100000"/>
              </a:lnSpc>
              <a:spcBef>
                <a:spcPts val="0"/>
              </a:spcBef>
              <a:spcAft>
                <a:spcPts val="0"/>
              </a:spcAft>
              <a:buSzPts val="7200"/>
              <a:buFont typeface="DM Sans"/>
              <a:buNone/>
              <a:defRPr b="1" sz="7200">
                <a:latin typeface="DM Sans"/>
                <a:ea typeface="DM Sans"/>
                <a:cs typeface="DM Sans"/>
                <a:sym typeface="DM Sans"/>
              </a:defRPr>
            </a:lvl3pPr>
            <a:lvl4pPr lvl="3" algn="l">
              <a:lnSpc>
                <a:spcPct val="100000"/>
              </a:lnSpc>
              <a:spcBef>
                <a:spcPts val="0"/>
              </a:spcBef>
              <a:spcAft>
                <a:spcPts val="0"/>
              </a:spcAft>
              <a:buSzPts val="7200"/>
              <a:buFont typeface="DM Sans"/>
              <a:buNone/>
              <a:defRPr b="1" sz="7200">
                <a:latin typeface="DM Sans"/>
                <a:ea typeface="DM Sans"/>
                <a:cs typeface="DM Sans"/>
                <a:sym typeface="DM Sans"/>
              </a:defRPr>
            </a:lvl4pPr>
            <a:lvl5pPr lvl="4" algn="l">
              <a:lnSpc>
                <a:spcPct val="100000"/>
              </a:lnSpc>
              <a:spcBef>
                <a:spcPts val="0"/>
              </a:spcBef>
              <a:spcAft>
                <a:spcPts val="0"/>
              </a:spcAft>
              <a:buSzPts val="7200"/>
              <a:buFont typeface="DM Sans"/>
              <a:buNone/>
              <a:defRPr b="1" sz="7200">
                <a:latin typeface="DM Sans"/>
                <a:ea typeface="DM Sans"/>
                <a:cs typeface="DM Sans"/>
                <a:sym typeface="DM Sans"/>
              </a:defRPr>
            </a:lvl5pPr>
            <a:lvl6pPr lvl="5" algn="l">
              <a:lnSpc>
                <a:spcPct val="100000"/>
              </a:lnSpc>
              <a:spcBef>
                <a:spcPts val="0"/>
              </a:spcBef>
              <a:spcAft>
                <a:spcPts val="0"/>
              </a:spcAft>
              <a:buSzPts val="7200"/>
              <a:buFont typeface="DM Sans"/>
              <a:buNone/>
              <a:defRPr b="1" sz="7200">
                <a:latin typeface="DM Sans"/>
                <a:ea typeface="DM Sans"/>
                <a:cs typeface="DM Sans"/>
                <a:sym typeface="DM Sans"/>
              </a:defRPr>
            </a:lvl6pPr>
            <a:lvl7pPr lvl="6" algn="l">
              <a:lnSpc>
                <a:spcPct val="100000"/>
              </a:lnSpc>
              <a:spcBef>
                <a:spcPts val="0"/>
              </a:spcBef>
              <a:spcAft>
                <a:spcPts val="0"/>
              </a:spcAft>
              <a:buSzPts val="7200"/>
              <a:buFont typeface="DM Sans"/>
              <a:buNone/>
              <a:defRPr b="1" sz="7200">
                <a:latin typeface="DM Sans"/>
                <a:ea typeface="DM Sans"/>
                <a:cs typeface="DM Sans"/>
                <a:sym typeface="DM Sans"/>
              </a:defRPr>
            </a:lvl7pPr>
            <a:lvl8pPr lvl="7" algn="l">
              <a:lnSpc>
                <a:spcPct val="100000"/>
              </a:lnSpc>
              <a:spcBef>
                <a:spcPts val="0"/>
              </a:spcBef>
              <a:spcAft>
                <a:spcPts val="0"/>
              </a:spcAft>
              <a:buSzPts val="7200"/>
              <a:buFont typeface="DM Sans"/>
              <a:buNone/>
              <a:defRPr b="1" sz="7200">
                <a:latin typeface="DM Sans"/>
                <a:ea typeface="DM Sans"/>
                <a:cs typeface="DM Sans"/>
                <a:sym typeface="DM Sans"/>
              </a:defRPr>
            </a:lvl8pPr>
            <a:lvl9pPr lvl="8" algn="l">
              <a:lnSpc>
                <a:spcPct val="100000"/>
              </a:lnSpc>
              <a:spcBef>
                <a:spcPts val="0"/>
              </a:spcBef>
              <a:spcAft>
                <a:spcPts val="0"/>
              </a:spcAft>
              <a:buSzPts val="7200"/>
              <a:buFont typeface="DM Sans"/>
              <a:buNone/>
              <a:defRPr b="1" sz="7200">
                <a:latin typeface="DM Sans"/>
                <a:ea typeface="DM Sans"/>
                <a:cs typeface="DM Sans"/>
                <a:sym typeface="DM Sans"/>
              </a:defRPr>
            </a:lvl9pPr>
          </a:lstStyle>
          <a:p/>
        </p:txBody>
      </p:sp>
      <p:sp>
        <p:nvSpPr>
          <p:cNvPr id="14" name="Google Shape;14;p2"/>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2"/>
          <p:cNvSpPr txBox="1"/>
          <p:nvPr>
            <p:ph idx="1" type="subTitle"/>
          </p:nvPr>
        </p:nvSpPr>
        <p:spPr>
          <a:xfrm>
            <a:off x="253175" y="258800"/>
            <a:ext cx="2989200" cy="225300"/>
          </a:xfrm>
          <a:prstGeom prst="rect">
            <a:avLst/>
          </a:prstGeom>
          <a:noFill/>
          <a:ln>
            <a:noFill/>
          </a:ln>
        </p:spPr>
        <p:txBody>
          <a:bodyPr anchorCtr="0" anchor="t" bIns="91425" lIns="91425" spcFirstLastPara="1" rIns="91425" wrap="square" tIns="91425">
            <a:noAutofit/>
          </a:bodyPr>
          <a:lstStyle>
            <a:lvl1pPr lvl="0" algn="l">
              <a:lnSpc>
                <a:spcPct val="150000"/>
              </a:lnSpc>
              <a:spcBef>
                <a:spcPts val="0"/>
              </a:spcBef>
              <a:spcAft>
                <a:spcPts val="0"/>
              </a:spcAft>
              <a:buSzPts val="1400"/>
              <a:buFont typeface="DM Sans Medium"/>
              <a:buNone/>
              <a:defRPr sz="1400">
                <a:latin typeface="DM Sans Medium"/>
                <a:ea typeface="DM Sans Medium"/>
                <a:cs typeface="DM Sans Medium"/>
                <a:sym typeface="DM Sans Medium"/>
              </a:defRPr>
            </a:lvl1pPr>
            <a:lvl2pPr lvl="1" algn="l">
              <a:lnSpc>
                <a:spcPct val="150000"/>
              </a:lnSpc>
              <a:spcBef>
                <a:spcPts val="0"/>
              </a:spcBef>
              <a:spcAft>
                <a:spcPts val="0"/>
              </a:spcAft>
              <a:buSzPts val="1600"/>
              <a:buFont typeface="DM Sans Medium"/>
              <a:buNone/>
              <a:defRPr>
                <a:latin typeface="DM Sans Medium"/>
                <a:ea typeface="DM Sans Medium"/>
                <a:cs typeface="DM Sans Medium"/>
                <a:sym typeface="DM Sans Medium"/>
              </a:defRPr>
            </a:lvl2pPr>
            <a:lvl3pPr lvl="2" algn="l">
              <a:lnSpc>
                <a:spcPct val="150000"/>
              </a:lnSpc>
              <a:spcBef>
                <a:spcPts val="0"/>
              </a:spcBef>
              <a:spcAft>
                <a:spcPts val="0"/>
              </a:spcAft>
              <a:buSzPts val="1400"/>
              <a:buFont typeface="DM Sans Medium"/>
              <a:buNone/>
              <a:defRPr>
                <a:latin typeface="DM Sans Medium"/>
                <a:ea typeface="DM Sans Medium"/>
                <a:cs typeface="DM Sans Medium"/>
                <a:sym typeface="DM Sans Medium"/>
              </a:defRPr>
            </a:lvl3pPr>
            <a:lvl4pPr lvl="3" algn="l">
              <a:lnSpc>
                <a:spcPct val="150000"/>
              </a:lnSpc>
              <a:spcBef>
                <a:spcPts val="0"/>
              </a:spcBef>
              <a:spcAft>
                <a:spcPts val="0"/>
              </a:spcAft>
              <a:buSzPts val="1000"/>
              <a:buFont typeface="DM Sans Medium"/>
              <a:buNone/>
              <a:defRPr>
                <a:latin typeface="DM Sans Medium"/>
                <a:ea typeface="DM Sans Medium"/>
                <a:cs typeface="DM Sans Medium"/>
                <a:sym typeface="DM Sans Medium"/>
              </a:defRPr>
            </a:lvl4pPr>
            <a:lvl5pPr lvl="4" algn="l">
              <a:lnSpc>
                <a:spcPct val="150000"/>
              </a:lnSpc>
              <a:spcBef>
                <a:spcPts val="0"/>
              </a:spcBef>
              <a:spcAft>
                <a:spcPts val="0"/>
              </a:spcAft>
              <a:buSzPts val="900"/>
              <a:buFont typeface="DM Sans Medium"/>
              <a:buNone/>
              <a:defRPr>
                <a:latin typeface="DM Sans Medium"/>
                <a:ea typeface="DM Sans Medium"/>
                <a:cs typeface="DM Sans Medium"/>
                <a:sym typeface="DM Sans Medium"/>
              </a:defRPr>
            </a:lvl5pPr>
            <a:lvl6pPr lvl="5" algn="l">
              <a:lnSpc>
                <a:spcPct val="150000"/>
              </a:lnSpc>
              <a:spcBef>
                <a:spcPts val="0"/>
              </a:spcBef>
              <a:spcAft>
                <a:spcPts val="0"/>
              </a:spcAft>
              <a:buSzPts val="800"/>
              <a:buFont typeface="DM Sans Medium"/>
              <a:buNone/>
              <a:defRPr>
                <a:latin typeface="DM Sans Medium"/>
                <a:ea typeface="DM Sans Medium"/>
                <a:cs typeface="DM Sans Medium"/>
                <a:sym typeface="DM Sans Medium"/>
              </a:defRPr>
            </a:lvl6pPr>
            <a:lvl7pPr lvl="6" algn="l">
              <a:lnSpc>
                <a:spcPct val="150000"/>
              </a:lnSpc>
              <a:spcBef>
                <a:spcPts val="0"/>
              </a:spcBef>
              <a:spcAft>
                <a:spcPts val="0"/>
              </a:spcAft>
              <a:buSzPts val="700"/>
              <a:buFont typeface="DM Sans Medium"/>
              <a:buNone/>
              <a:defRPr>
                <a:latin typeface="DM Sans Medium"/>
                <a:ea typeface="DM Sans Medium"/>
                <a:cs typeface="DM Sans Medium"/>
                <a:sym typeface="DM Sans Medium"/>
              </a:defRPr>
            </a:lvl7pPr>
            <a:lvl8pPr lvl="7" algn="l">
              <a:lnSpc>
                <a:spcPct val="150000"/>
              </a:lnSpc>
              <a:spcBef>
                <a:spcPts val="0"/>
              </a:spcBef>
              <a:spcAft>
                <a:spcPts val="0"/>
              </a:spcAft>
              <a:buSzPts val="600"/>
              <a:buFont typeface="DM Sans Medium"/>
              <a:buNone/>
              <a:defRPr>
                <a:latin typeface="DM Sans Medium"/>
                <a:ea typeface="DM Sans Medium"/>
                <a:cs typeface="DM Sans Medium"/>
                <a:sym typeface="DM Sans Medium"/>
              </a:defRPr>
            </a:lvl8pPr>
            <a:lvl9pPr lvl="8" algn="l">
              <a:lnSpc>
                <a:spcPct val="150000"/>
              </a:lnSpc>
              <a:spcBef>
                <a:spcPts val="0"/>
              </a:spcBef>
              <a:spcAft>
                <a:spcPts val="0"/>
              </a:spcAft>
              <a:buSzPts val="500"/>
              <a:buFont typeface="DM Sans Medium"/>
              <a:buNone/>
              <a:defRPr>
                <a:latin typeface="DM Sans Medium"/>
                <a:ea typeface="DM Sans Medium"/>
                <a:cs typeface="DM Sans Medium"/>
                <a:sym typeface="DM Sans Medium"/>
              </a:defRPr>
            </a:lvl9pPr>
          </a:lstStyle>
          <a:p/>
        </p:txBody>
      </p:sp>
      <p:pic>
        <p:nvPicPr>
          <p:cNvPr id="16" name="Google Shape;16;p2"/>
          <p:cNvPicPr preferRelativeResize="0"/>
          <p:nvPr/>
        </p:nvPicPr>
        <p:blipFill rotWithShape="1">
          <a:blip r:embed="rId5">
            <a:alphaModFix/>
          </a:blip>
          <a:srcRect b="0" l="0" r="0" t="0"/>
          <a:stretch/>
        </p:blipFill>
        <p:spPr>
          <a:xfrm>
            <a:off x="349225" y="609525"/>
            <a:ext cx="168650" cy="25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CUSTOM">
    <p:bg>
      <p:bgPr>
        <a:solidFill>
          <a:srgbClr val="C3CCD9"/>
        </a:solidFill>
      </p:bgPr>
    </p:bg>
    <p:spTree>
      <p:nvGrpSpPr>
        <p:cNvPr id="80" name="Shape 80"/>
        <p:cNvGrpSpPr/>
        <p:nvPr/>
      </p:nvGrpSpPr>
      <p:grpSpPr>
        <a:xfrm>
          <a:off x="0" y="0"/>
          <a:ext cx="0" cy="0"/>
          <a:chOff x="0" y="0"/>
          <a:chExt cx="0" cy="0"/>
        </a:xfrm>
      </p:grpSpPr>
      <p:sp>
        <p:nvSpPr>
          <p:cNvPr id="81" name="Google Shape;81;p11"/>
          <p:cNvSpPr/>
          <p:nvPr/>
        </p:nvSpPr>
        <p:spPr>
          <a:xfrm>
            <a:off x="-391925" y="3434730"/>
            <a:ext cx="8770200" cy="803400"/>
          </a:xfrm>
          <a:prstGeom prst="parallelogram">
            <a:avLst>
              <a:gd fmla="val 45024"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1"/>
          <p:cNvSpPr/>
          <p:nvPr/>
        </p:nvSpPr>
        <p:spPr>
          <a:xfrm>
            <a:off x="-391925" y="2246253"/>
            <a:ext cx="8770200" cy="803400"/>
          </a:xfrm>
          <a:prstGeom prst="parallelogram">
            <a:avLst>
              <a:gd fmla="val 45024"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1"/>
          <p:cNvSpPr/>
          <p:nvPr/>
        </p:nvSpPr>
        <p:spPr>
          <a:xfrm>
            <a:off x="-391925" y="1057625"/>
            <a:ext cx="8770200" cy="803400"/>
          </a:xfrm>
          <a:prstGeom prst="parallelogram">
            <a:avLst>
              <a:gd fmla="val 45024"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1"/>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5" name="Google Shape;85;p11"/>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86" name="Google Shape;86;p11"/>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87" name="Google Shape;87;p11"/>
          <p:cNvSpPr/>
          <p:nvPr/>
        </p:nvSpPr>
        <p:spPr>
          <a:xfrm>
            <a:off x="-468125" y="963488"/>
            <a:ext cx="2432100" cy="991800"/>
          </a:xfrm>
          <a:prstGeom prst="parallelogram">
            <a:avLst>
              <a:gd fmla="val 45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1"/>
          <p:cNvSpPr/>
          <p:nvPr/>
        </p:nvSpPr>
        <p:spPr>
          <a:xfrm>
            <a:off x="-468125" y="2152048"/>
            <a:ext cx="2432100" cy="991800"/>
          </a:xfrm>
          <a:prstGeom prst="parallelogram">
            <a:avLst>
              <a:gd fmla="val 45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1"/>
          <p:cNvSpPr/>
          <p:nvPr/>
        </p:nvSpPr>
        <p:spPr>
          <a:xfrm>
            <a:off x="-468125" y="3340608"/>
            <a:ext cx="2432100" cy="991800"/>
          </a:xfrm>
          <a:prstGeom prst="parallelogram">
            <a:avLst>
              <a:gd fmla="val 45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1"/>
          <p:cNvSpPr txBox="1"/>
          <p:nvPr>
            <p:ph type="title"/>
          </p:nvPr>
        </p:nvSpPr>
        <p:spPr>
          <a:xfrm>
            <a:off x="311700" y="235100"/>
            <a:ext cx="28284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400"/>
              <a:buFont typeface="DM Sans Medium"/>
              <a:buNone/>
              <a:defRPr b="0" sz="14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2pPr>
            <a:lvl3pPr lvl="2"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3pPr>
            <a:lvl4pPr lvl="3"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4pPr>
            <a:lvl5pPr lvl="4"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5pPr>
            <a:lvl6pPr lvl="5"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6pPr>
            <a:lvl7pPr lvl="6"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7pPr>
            <a:lvl8pPr lvl="7"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8pPr>
            <a:lvl9pPr lvl="8"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9pPr>
          </a:lstStyle>
          <a:p/>
        </p:txBody>
      </p:sp>
      <p:sp>
        <p:nvSpPr>
          <p:cNvPr id="91" name="Google Shape;91;p11"/>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2pPr>
            <a:lvl3pPr lvl="2"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3pPr>
            <a:lvl4pPr lvl="3"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4pPr>
            <a:lvl5pPr lvl="4"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5pPr>
            <a:lvl6pPr lvl="5"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6pPr>
            <a:lvl7pPr lvl="6"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7pPr>
            <a:lvl8pPr lvl="7"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8pPr>
            <a:lvl9pPr lvl="8"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9pPr>
          </a:lstStyle>
          <a:p/>
        </p:txBody>
      </p:sp>
      <p:sp>
        <p:nvSpPr>
          <p:cNvPr id="92" name="Google Shape;92;p11"/>
          <p:cNvSpPr txBox="1"/>
          <p:nvPr>
            <p:ph idx="3" type="body"/>
          </p:nvPr>
        </p:nvSpPr>
        <p:spPr>
          <a:xfrm>
            <a:off x="2225800" y="1259725"/>
            <a:ext cx="5277600" cy="453000"/>
          </a:xfrm>
          <a:prstGeom prst="rect">
            <a:avLst/>
          </a:prstGeom>
          <a:noFill/>
          <a:ln>
            <a:noFill/>
          </a:ln>
        </p:spPr>
        <p:txBody>
          <a:bodyPr anchorCtr="0" anchor="t" bIns="91425" lIns="91425" spcFirstLastPara="1" rIns="91425" wrap="square" tIns="91425">
            <a:noAutofit/>
          </a:bodyPr>
          <a:lstStyle>
            <a:lvl1pPr indent="-355600" lvl="0" marL="457200" algn="ctr">
              <a:lnSpc>
                <a:spcPct val="150000"/>
              </a:lnSpc>
              <a:spcBef>
                <a:spcPts val="0"/>
              </a:spcBef>
              <a:spcAft>
                <a:spcPts val="0"/>
              </a:spcAft>
              <a:buSzPts val="2000"/>
              <a:buChar char="●"/>
              <a:defRPr/>
            </a:lvl1pPr>
            <a:lvl2pPr indent="-330200" lvl="1" marL="914400" algn="l">
              <a:lnSpc>
                <a:spcPct val="150000"/>
              </a:lnSpc>
              <a:spcBef>
                <a:spcPts val="0"/>
              </a:spcBef>
              <a:spcAft>
                <a:spcPts val="0"/>
              </a:spcAft>
              <a:buSzPts val="1600"/>
              <a:buChar char="○"/>
              <a:defRPr/>
            </a:lvl2pPr>
            <a:lvl3pPr indent="-317500" lvl="2" marL="1371600" algn="l">
              <a:lnSpc>
                <a:spcPct val="150000"/>
              </a:lnSpc>
              <a:spcBef>
                <a:spcPts val="0"/>
              </a:spcBef>
              <a:spcAft>
                <a:spcPts val="0"/>
              </a:spcAft>
              <a:buSzPts val="14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93" name="Google Shape;93;p11"/>
          <p:cNvSpPr txBox="1"/>
          <p:nvPr>
            <p:ph idx="4" type="body"/>
          </p:nvPr>
        </p:nvSpPr>
        <p:spPr>
          <a:xfrm>
            <a:off x="2404975" y="2421375"/>
            <a:ext cx="5277600" cy="453000"/>
          </a:xfrm>
          <a:prstGeom prst="rect">
            <a:avLst/>
          </a:prstGeom>
          <a:noFill/>
          <a:ln>
            <a:noFill/>
          </a:ln>
        </p:spPr>
        <p:txBody>
          <a:bodyPr anchorCtr="0" anchor="t" bIns="91425" lIns="91425" spcFirstLastPara="1" rIns="91425" wrap="square" tIns="91425">
            <a:noAutofit/>
          </a:bodyPr>
          <a:lstStyle>
            <a:lvl1pPr indent="-355600" lvl="0" marL="457200" algn="ctr">
              <a:lnSpc>
                <a:spcPct val="150000"/>
              </a:lnSpc>
              <a:spcBef>
                <a:spcPts val="0"/>
              </a:spcBef>
              <a:spcAft>
                <a:spcPts val="0"/>
              </a:spcAft>
              <a:buSzPts val="2000"/>
              <a:buChar char="●"/>
              <a:defRPr/>
            </a:lvl1pPr>
            <a:lvl2pPr indent="-330200" lvl="1" marL="914400" algn="l">
              <a:lnSpc>
                <a:spcPct val="150000"/>
              </a:lnSpc>
              <a:spcBef>
                <a:spcPts val="0"/>
              </a:spcBef>
              <a:spcAft>
                <a:spcPts val="0"/>
              </a:spcAft>
              <a:buSzPts val="1600"/>
              <a:buChar char="○"/>
              <a:defRPr/>
            </a:lvl2pPr>
            <a:lvl3pPr indent="-317500" lvl="2" marL="1371600" algn="l">
              <a:lnSpc>
                <a:spcPct val="150000"/>
              </a:lnSpc>
              <a:spcBef>
                <a:spcPts val="0"/>
              </a:spcBef>
              <a:spcAft>
                <a:spcPts val="0"/>
              </a:spcAft>
              <a:buSzPts val="14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94" name="Google Shape;94;p11"/>
          <p:cNvSpPr txBox="1"/>
          <p:nvPr>
            <p:ph idx="5" type="body"/>
          </p:nvPr>
        </p:nvSpPr>
        <p:spPr>
          <a:xfrm>
            <a:off x="2701875" y="3614275"/>
            <a:ext cx="5277600" cy="453000"/>
          </a:xfrm>
          <a:prstGeom prst="rect">
            <a:avLst/>
          </a:prstGeom>
          <a:noFill/>
          <a:ln>
            <a:noFill/>
          </a:ln>
        </p:spPr>
        <p:txBody>
          <a:bodyPr anchorCtr="0" anchor="t" bIns="91425" lIns="91425" spcFirstLastPara="1" rIns="91425" wrap="square" tIns="91425">
            <a:noAutofit/>
          </a:bodyPr>
          <a:lstStyle>
            <a:lvl1pPr indent="-355600" lvl="0" marL="457200" algn="ctr">
              <a:lnSpc>
                <a:spcPct val="150000"/>
              </a:lnSpc>
              <a:spcBef>
                <a:spcPts val="0"/>
              </a:spcBef>
              <a:spcAft>
                <a:spcPts val="0"/>
              </a:spcAft>
              <a:buSzPts val="2000"/>
              <a:buChar char="●"/>
              <a:defRPr/>
            </a:lvl1pPr>
            <a:lvl2pPr indent="-330200" lvl="1" marL="914400" algn="l">
              <a:lnSpc>
                <a:spcPct val="150000"/>
              </a:lnSpc>
              <a:spcBef>
                <a:spcPts val="0"/>
              </a:spcBef>
              <a:spcAft>
                <a:spcPts val="0"/>
              </a:spcAft>
              <a:buSzPts val="1600"/>
              <a:buChar char="○"/>
              <a:defRPr/>
            </a:lvl2pPr>
            <a:lvl3pPr indent="-317500" lvl="2" marL="1371600" algn="l">
              <a:lnSpc>
                <a:spcPct val="150000"/>
              </a:lnSpc>
              <a:spcBef>
                <a:spcPts val="0"/>
              </a:spcBef>
              <a:spcAft>
                <a:spcPts val="0"/>
              </a:spcAft>
              <a:buSzPts val="14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95" name="Google Shape;95;p11"/>
          <p:cNvSpPr txBox="1"/>
          <p:nvPr/>
        </p:nvSpPr>
        <p:spPr>
          <a:xfrm>
            <a:off x="660875" y="1018275"/>
            <a:ext cx="7947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 sz="4400" u="none" cap="none" strike="noStrike">
                <a:solidFill>
                  <a:schemeClr val="lt1"/>
                </a:solidFill>
                <a:latin typeface="DM Sans"/>
                <a:ea typeface="DM Sans"/>
                <a:cs typeface="DM Sans"/>
                <a:sym typeface="DM Sans"/>
              </a:rPr>
              <a:t>01</a:t>
            </a:r>
            <a:endParaRPr b="1" i="0" sz="4400" u="none" cap="none" strike="noStrike">
              <a:solidFill>
                <a:schemeClr val="lt1"/>
              </a:solidFill>
              <a:latin typeface="DM Sans"/>
              <a:ea typeface="DM Sans"/>
              <a:cs typeface="DM Sans"/>
              <a:sym typeface="DM Sans"/>
            </a:endParaRPr>
          </a:p>
        </p:txBody>
      </p:sp>
      <p:sp>
        <p:nvSpPr>
          <p:cNvPr id="96" name="Google Shape;96;p11"/>
          <p:cNvSpPr txBox="1"/>
          <p:nvPr/>
        </p:nvSpPr>
        <p:spPr>
          <a:xfrm>
            <a:off x="660875" y="2217000"/>
            <a:ext cx="9348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 sz="4400" u="none" cap="none" strike="noStrike">
                <a:solidFill>
                  <a:schemeClr val="lt1"/>
                </a:solidFill>
                <a:latin typeface="DM Sans"/>
                <a:ea typeface="DM Sans"/>
                <a:cs typeface="DM Sans"/>
                <a:sym typeface="DM Sans"/>
              </a:rPr>
              <a:t>02</a:t>
            </a:r>
            <a:endParaRPr b="1" i="0" sz="4400" u="none" cap="none" strike="noStrike">
              <a:solidFill>
                <a:schemeClr val="lt1"/>
              </a:solidFill>
              <a:latin typeface="DM Sans"/>
              <a:ea typeface="DM Sans"/>
              <a:cs typeface="DM Sans"/>
              <a:sym typeface="DM Sans"/>
            </a:endParaRPr>
          </a:p>
        </p:txBody>
      </p:sp>
      <p:sp>
        <p:nvSpPr>
          <p:cNvPr id="97" name="Google Shape;97;p11"/>
          <p:cNvSpPr txBox="1"/>
          <p:nvPr/>
        </p:nvSpPr>
        <p:spPr>
          <a:xfrm>
            <a:off x="660875" y="3386350"/>
            <a:ext cx="9348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 sz="4400" u="none" cap="none" strike="noStrike">
                <a:solidFill>
                  <a:schemeClr val="lt1"/>
                </a:solidFill>
                <a:latin typeface="DM Sans"/>
                <a:ea typeface="DM Sans"/>
                <a:cs typeface="DM Sans"/>
                <a:sym typeface="DM Sans"/>
              </a:rPr>
              <a:t>03</a:t>
            </a:r>
            <a:endParaRPr b="1" i="0" sz="4400" u="none" cap="none" strike="noStrike">
              <a:solidFill>
                <a:schemeClr val="lt1"/>
              </a:solidFill>
              <a:latin typeface="DM Sans"/>
              <a:ea typeface="DM Sans"/>
              <a:cs typeface="DM Sans"/>
              <a:sym typeface="DM Sans"/>
            </a:endParaRPr>
          </a:p>
        </p:txBody>
      </p:sp>
      <p:pic>
        <p:nvPicPr>
          <p:cNvPr id="98" name="Google Shape;98;p11"/>
          <p:cNvPicPr preferRelativeResize="0"/>
          <p:nvPr/>
        </p:nvPicPr>
        <p:blipFill rotWithShape="1">
          <a:blip r:embed="rId2">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attern">
  <p:cSld name="TITLE_AND_BODY_1_1">
    <p:bg>
      <p:bgPr>
        <a:solidFill>
          <a:schemeClr val="lt2"/>
        </a:solidFill>
      </p:bgPr>
    </p:bg>
    <p:spTree>
      <p:nvGrpSpPr>
        <p:cNvPr id="99" name="Shape 99"/>
        <p:cNvGrpSpPr/>
        <p:nvPr/>
      </p:nvGrpSpPr>
      <p:grpSpPr>
        <a:xfrm>
          <a:off x="0" y="0"/>
          <a:ext cx="0" cy="0"/>
          <a:chOff x="0" y="0"/>
          <a:chExt cx="0" cy="0"/>
        </a:xfrm>
      </p:grpSpPr>
      <p:pic>
        <p:nvPicPr>
          <p:cNvPr id="100" name="Google Shape;100;p12"/>
          <p:cNvPicPr preferRelativeResize="0"/>
          <p:nvPr/>
        </p:nvPicPr>
        <p:blipFill rotWithShape="1">
          <a:blip r:embed="rId2">
            <a:alphaModFix amt="8000"/>
          </a:blip>
          <a:srcRect b="0" l="0" r="0" t="0"/>
          <a:stretch/>
        </p:blipFill>
        <p:spPr>
          <a:xfrm>
            <a:off x="43750" y="22625"/>
            <a:ext cx="9144000" cy="5143500"/>
          </a:xfrm>
          <a:prstGeom prst="rect">
            <a:avLst/>
          </a:prstGeom>
          <a:noFill/>
          <a:ln>
            <a:noFill/>
          </a:ln>
        </p:spPr>
      </p:pic>
      <p:pic>
        <p:nvPicPr>
          <p:cNvPr id="101" name="Google Shape;101;p12"/>
          <p:cNvPicPr preferRelativeResize="0"/>
          <p:nvPr/>
        </p:nvPicPr>
        <p:blipFill rotWithShape="1">
          <a:blip r:embed="rId3">
            <a:alphaModFix/>
          </a:blip>
          <a:srcRect b="0" l="44215" r="0" t="0"/>
          <a:stretch/>
        </p:blipFill>
        <p:spPr>
          <a:xfrm>
            <a:off x="0" y="0"/>
            <a:ext cx="7827076" cy="1200150"/>
          </a:xfrm>
          <a:prstGeom prst="rect">
            <a:avLst/>
          </a:prstGeom>
          <a:noFill/>
          <a:ln>
            <a:noFill/>
          </a:ln>
        </p:spPr>
      </p:pic>
      <p:sp>
        <p:nvSpPr>
          <p:cNvPr id="102" name="Google Shape;102;p12"/>
          <p:cNvSpPr txBox="1"/>
          <p:nvPr>
            <p:ph idx="1" type="body"/>
          </p:nvPr>
        </p:nvSpPr>
        <p:spPr>
          <a:xfrm>
            <a:off x="311700" y="1523475"/>
            <a:ext cx="6295800" cy="2889600"/>
          </a:xfrm>
          <a:prstGeom prst="rect">
            <a:avLst/>
          </a:prstGeom>
          <a:noFill/>
          <a:ln>
            <a:noFill/>
          </a:ln>
        </p:spPr>
        <p:txBody>
          <a:bodyPr anchorCtr="0" anchor="t" bIns="91425" lIns="91425" spcFirstLastPara="1" rIns="91425" wrap="square" tIns="91425">
            <a:noAutofit/>
          </a:bodyPr>
          <a:lstStyle>
            <a:lvl1pPr indent="-355600" lvl="0" marL="457200" algn="l">
              <a:lnSpc>
                <a:spcPct val="150000"/>
              </a:lnSpc>
              <a:spcBef>
                <a:spcPts val="0"/>
              </a:spcBef>
              <a:spcAft>
                <a:spcPts val="0"/>
              </a:spcAft>
              <a:buClr>
                <a:schemeClr val="lt1"/>
              </a:buClr>
              <a:buSzPts val="2000"/>
              <a:buChar char="●"/>
              <a:defRPr>
                <a:solidFill>
                  <a:schemeClr val="lt1"/>
                </a:solidFill>
              </a:defRPr>
            </a:lvl1pPr>
            <a:lvl2pPr indent="-330200" lvl="1" marL="914400" algn="l">
              <a:lnSpc>
                <a:spcPct val="150000"/>
              </a:lnSpc>
              <a:spcBef>
                <a:spcPts val="0"/>
              </a:spcBef>
              <a:spcAft>
                <a:spcPts val="0"/>
              </a:spcAft>
              <a:buClr>
                <a:schemeClr val="lt1"/>
              </a:buClr>
              <a:buSzPts val="1600"/>
              <a:buChar char="○"/>
              <a:defRPr>
                <a:solidFill>
                  <a:schemeClr val="lt1"/>
                </a:solidFill>
              </a:defRPr>
            </a:lvl2pPr>
            <a:lvl3pPr indent="-317500" lvl="2" marL="1371600" algn="l">
              <a:lnSpc>
                <a:spcPct val="150000"/>
              </a:lnSpc>
              <a:spcBef>
                <a:spcPts val="0"/>
              </a:spcBef>
              <a:spcAft>
                <a:spcPts val="0"/>
              </a:spcAft>
              <a:buClr>
                <a:schemeClr val="lt1"/>
              </a:buClr>
              <a:buSzPts val="14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sp>
        <p:nvSpPr>
          <p:cNvPr id="103" name="Google Shape;103;p12"/>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2"/>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05" name="Google Shape;105;p12"/>
          <p:cNvSpPr txBox="1"/>
          <p:nvPr>
            <p:ph idx="2"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106" name="Google Shape;106;p12"/>
          <p:cNvSpPr txBox="1"/>
          <p:nvPr>
            <p:ph type="title"/>
          </p:nvPr>
        </p:nvSpPr>
        <p:spPr>
          <a:xfrm>
            <a:off x="311700" y="235100"/>
            <a:ext cx="47838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DM Sans Medium"/>
              <a:buNone/>
              <a:defRPr b="0" sz="14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1400"/>
              <a:buNone/>
              <a:defRPr sz="1400">
                <a:solidFill>
                  <a:schemeClr val="dk1"/>
                </a:solidFill>
              </a:defRPr>
            </a:lvl2pPr>
            <a:lvl3pPr lvl="2" algn="l">
              <a:lnSpc>
                <a:spcPct val="100000"/>
              </a:lnSpc>
              <a:spcBef>
                <a:spcPts val="0"/>
              </a:spcBef>
              <a:spcAft>
                <a:spcPts val="0"/>
              </a:spcAft>
              <a:buClr>
                <a:schemeClr val="dk1"/>
              </a:buClr>
              <a:buSzPts val="1400"/>
              <a:buNone/>
              <a:defRPr sz="1400">
                <a:solidFill>
                  <a:schemeClr val="dk1"/>
                </a:solidFill>
              </a:defRPr>
            </a:lvl3pPr>
            <a:lvl4pPr lvl="3" algn="l">
              <a:lnSpc>
                <a:spcPct val="100000"/>
              </a:lnSpc>
              <a:spcBef>
                <a:spcPts val="0"/>
              </a:spcBef>
              <a:spcAft>
                <a:spcPts val="0"/>
              </a:spcAft>
              <a:buClr>
                <a:schemeClr val="dk1"/>
              </a:buClr>
              <a:buSzPts val="1400"/>
              <a:buNone/>
              <a:defRPr sz="1400">
                <a:solidFill>
                  <a:schemeClr val="dk1"/>
                </a:solidFill>
              </a:defRPr>
            </a:lvl4pPr>
            <a:lvl5pPr lvl="4" algn="l">
              <a:lnSpc>
                <a:spcPct val="100000"/>
              </a:lnSpc>
              <a:spcBef>
                <a:spcPts val="0"/>
              </a:spcBef>
              <a:spcAft>
                <a:spcPts val="0"/>
              </a:spcAft>
              <a:buClr>
                <a:schemeClr val="dk1"/>
              </a:buClr>
              <a:buSzPts val="1400"/>
              <a:buNone/>
              <a:defRPr sz="1400">
                <a:solidFill>
                  <a:schemeClr val="dk1"/>
                </a:solidFill>
              </a:defRPr>
            </a:lvl5pPr>
            <a:lvl6pPr lvl="5" algn="l">
              <a:lnSpc>
                <a:spcPct val="100000"/>
              </a:lnSpc>
              <a:spcBef>
                <a:spcPts val="0"/>
              </a:spcBef>
              <a:spcAft>
                <a:spcPts val="0"/>
              </a:spcAft>
              <a:buClr>
                <a:schemeClr val="dk1"/>
              </a:buClr>
              <a:buSzPts val="1400"/>
              <a:buNone/>
              <a:defRPr sz="1400">
                <a:solidFill>
                  <a:schemeClr val="dk1"/>
                </a:solidFill>
              </a:defRPr>
            </a:lvl6pPr>
            <a:lvl7pPr lvl="6" algn="l">
              <a:lnSpc>
                <a:spcPct val="100000"/>
              </a:lnSpc>
              <a:spcBef>
                <a:spcPts val="0"/>
              </a:spcBef>
              <a:spcAft>
                <a:spcPts val="0"/>
              </a:spcAft>
              <a:buClr>
                <a:schemeClr val="dk1"/>
              </a:buClr>
              <a:buSzPts val="1400"/>
              <a:buNone/>
              <a:defRPr sz="1400">
                <a:solidFill>
                  <a:schemeClr val="dk1"/>
                </a:solidFill>
              </a:defRPr>
            </a:lvl7pPr>
            <a:lvl8pPr lvl="7" algn="l">
              <a:lnSpc>
                <a:spcPct val="100000"/>
              </a:lnSpc>
              <a:spcBef>
                <a:spcPts val="0"/>
              </a:spcBef>
              <a:spcAft>
                <a:spcPts val="0"/>
              </a:spcAft>
              <a:buClr>
                <a:schemeClr val="dk1"/>
              </a:buClr>
              <a:buSzPts val="1400"/>
              <a:buNone/>
              <a:defRPr sz="1400">
                <a:solidFill>
                  <a:schemeClr val="dk1"/>
                </a:solidFill>
              </a:defRPr>
            </a:lvl8pPr>
            <a:lvl9pPr lvl="8" algn="l">
              <a:lnSpc>
                <a:spcPct val="100000"/>
              </a:lnSpc>
              <a:spcBef>
                <a:spcPts val="0"/>
              </a:spcBef>
              <a:spcAft>
                <a:spcPts val="0"/>
              </a:spcAft>
              <a:buClr>
                <a:schemeClr val="dk1"/>
              </a:buClr>
              <a:buSzPts val="1400"/>
              <a:buNone/>
              <a:defRPr sz="1400">
                <a:solidFill>
                  <a:schemeClr val="dk1"/>
                </a:solidFill>
              </a:defRPr>
            </a:lvl9pPr>
          </a:lstStyle>
          <a:p/>
        </p:txBody>
      </p:sp>
      <p:sp>
        <p:nvSpPr>
          <p:cNvPr id="107" name="Google Shape;107;p12"/>
          <p:cNvSpPr txBox="1"/>
          <p:nvPr>
            <p:ph idx="3" type="title"/>
          </p:nvPr>
        </p:nvSpPr>
        <p:spPr>
          <a:xfrm>
            <a:off x="275400" y="429000"/>
            <a:ext cx="61386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pic>
        <p:nvPicPr>
          <p:cNvPr id="108" name="Google Shape;108;p12"/>
          <p:cNvPicPr preferRelativeResize="0"/>
          <p:nvPr/>
        </p:nvPicPr>
        <p:blipFill rotWithShape="1">
          <a:blip r:embed="rId4">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lt2"/>
        </a:solidFill>
      </p:bgPr>
    </p:bg>
    <p:spTree>
      <p:nvGrpSpPr>
        <p:cNvPr id="109" name="Shape 109"/>
        <p:cNvGrpSpPr/>
        <p:nvPr/>
      </p:nvGrpSpPr>
      <p:grpSpPr>
        <a:xfrm>
          <a:off x="0" y="0"/>
          <a:ext cx="0" cy="0"/>
          <a:chOff x="0" y="0"/>
          <a:chExt cx="0" cy="0"/>
        </a:xfrm>
      </p:grpSpPr>
      <p:pic>
        <p:nvPicPr>
          <p:cNvPr id="110" name="Google Shape;110;p13"/>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111" name="Google Shape;111;p13"/>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3"/>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3"/>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114" name="Google Shape;114;p13"/>
          <p:cNvSpPr txBox="1"/>
          <p:nvPr>
            <p:ph type="title"/>
          </p:nvPr>
        </p:nvSpPr>
        <p:spPr>
          <a:xfrm>
            <a:off x="311700" y="235100"/>
            <a:ext cx="35829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DM Sans Medium"/>
              <a:buNone/>
              <a:defRPr b="0" sz="14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2pPr>
            <a:lvl3pPr lvl="2"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3pPr>
            <a:lvl4pPr lvl="3"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4pPr>
            <a:lvl5pPr lvl="4"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5pPr>
            <a:lvl6pPr lvl="5"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6pPr>
            <a:lvl7pPr lvl="6"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7pPr>
            <a:lvl8pPr lvl="7"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8pPr>
            <a:lvl9pPr lvl="8"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9pPr>
          </a:lstStyle>
          <a:p/>
        </p:txBody>
      </p:sp>
      <p:sp>
        <p:nvSpPr>
          <p:cNvPr id="115" name="Google Shape;115;p13"/>
          <p:cNvSpPr txBox="1"/>
          <p:nvPr>
            <p:ph idx="2" type="title"/>
          </p:nvPr>
        </p:nvSpPr>
        <p:spPr>
          <a:xfrm>
            <a:off x="275400" y="429000"/>
            <a:ext cx="66828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000"/>
              <a:buNone/>
              <a:defRPr>
                <a:solidFill>
                  <a:schemeClr val="dk2"/>
                </a:solidFill>
              </a:defRPr>
            </a:lvl1pPr>
            <a:lvl2pPr lvl="1"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2pPr>
            <a:lvl3pPr lvl="2"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3pPr>
            <a:lvl4pPr lvl="3"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4pPr>
            <a:lvl5pPr lvl="4"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5pPr>
            <a:lvl6pPr lvl="5"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6pPr>
            <a:lvl7pPr lvl="6"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7pPr>
            <a:lvl8pPr lvl="7"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8pPr>
            <a:lvl9pPr lvl="8"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9pPr>
          </a:lstStyle>
          <a:p/>
        </p:txBody>
      </p:sp>
      <p:pic>
        <p:nvPicPr>
          <p:cNvPr id="116" name="Google Shape;116;p13"/>
          <p:cNvPicPr preferRelativeResize="0"/>
          <p:nvPr/>
        </p:nvPicPr>
        <p:blipFill rotWithShape="1">
          <a:blip r:embed="rId3">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hoto">
  <p:cSld name="CUSTOM_1">
    <p:bg>
      <p:bgPr>
        <a:solidFill>
          <a:srgbClr val="C3CCD9"/>
        </a:solidFill>
      </p:bgPr>
    </p:bg>
    <p:spTree>
      <p:nvGrpSpPr>
        <p:cNvPr id="117" name="Shape 117"/>
        <p:cNvGrpSpPr/>
        <p:nvPr/>
      </p:nvGrpSpPr>
      <p:grpSpPr>
        <a:xfrm>
          <a:off x="0" y="0"/>
          <a:ext cx="0" cy="0"/>
          <a:chOff x="0" y="0"/>
          <a:chExt cx="0" cy="0"/>
        </a:xfrm>
      </p:grpSpPr>
      <p:sp>
        <p:nvSpPr>
          <p:cNvPr id="118" name="Google Shape;118;p14"/>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4"/>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120" name="Google Shape;120;p14"/>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14"/>
          <p:cNvSpPr/>
          <p:nvPr>
            <p:ph idx="2" type="pic"/>
          </p:nvPr>
        </p:nvSpPr>
        <p:spPr>
          <a:xfrm>
            <a:off x="78100" y="94400"/>
            <a:ext cx="4442400" cy="4429200"/>
          </a:xfrm>
          <a:prstGeom prst="rect">
            <a:avLst/>
          </a:prstGeom>
          <a:noFill/>
          <a:ln>
            <a:noFill/>
          </a:ln>
        </p:spPr>
      </p:sp>
      <p:sp>
        <p:nvSpPr>
          <p:cNvPr id="122" name="Google Shape;122;p14"/>
          <p:cNvSpPr/>
          <p:nvPr>
            <p:ph idx="3" type="pic"/>
          </p:nvPr>
        </p:nvSpPr>
        <p:spPr>
          <a:xfrm>
            <a:off x="4627862" y="94400"/>
            <a:ext cx="4442400" cy="4429200"/>
          </a:xfrm>
          <a:prstGeom prst="rect">
            <a:avLst/>
          </a:prstGeom>
          <a:noFill/>
          <a:ln>
            <a:noFill/>
          </a:ln>
        </p:spPr>
      </p:sp>
      <p:pic>
        <p:nvPicPr>
          <p:cNvPr id="123" name="Google Shape;123;p14"/>
          <p:cNvPicPr preferRelativeResize="0"/>
          <p:nvPr/>
        </p:nvPicPr>
        <p:blipFill rotWithShape="1">
          <a:blip r:embed="rId2">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CUSTOM_1_3">
    <p:bg>
      <p:bgPr>
        <a:solidFill>
          <a:srgbClr val="C3CCD9"/>
        </a:solidFill>
      </p:bgPr>
    </p:bg>
    <p:spTree>
      <p:nvGrpSpPr>
        <p:cNvPr id="124" name="Shape 124"/>
        <p:cNvGrpSpPr/>
        <p:nvPr/>
      </p:nvGrpSpPr>
      <p:grpSpPr>
        <a:xfrm>
          <a:off x="0" y="0"/>
          <a:ext cx="0" cy="0"/>
          <a:chOff x="0" y="0"/>
          <a:chExt cx="0" cy="0"/>
        </a:xfrm>
      </p:grpSpPr>
      <p:sp>
        <p:nvSpPr>
          <p:cNvPr id="125" name="Google Shape;125;p15"/>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5"/>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127" name="Google Shape;127;p15"/>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15"/>
          <p:cNvSpPr/>
          <p:nvPr>
            <p:ph idx="2" type="pic"/>
          </p:nvPr>
        </p:nvSpPr>
        <p:spPr>
          <a:xfrm>
            <a:off x="78100" y="94400"/>
            <a:ext cx="8943000" cy="4429200"/>
          </a:xfrm>
          <a:prstGeom prst="rect">
            <a:avLst/>
          </a:prstGeom>
          <a:noFill/>
          <a:ln>
            <a:noFill/>
          </a:ln>
        </p:spPr>
      </p:sp>
      <p:pic>
        <p:nvPicPr>
          <p:cNvPr id="129" name="Google Shape;129;p15"/>
          <p:cNvPicPr preferRelativeResize="0"/>
          <p:nvPr/>
        </p:nvPicPr>
        <p:blipFill rotWithShape="1">
          <a:blip r:embed="rId2">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Text">
  <p:cSld name="CUSTOM_1_3_1">
    <p:bg>
      <p:bgPr>
        <a:solidFill>
          <a:srgbClr val="C3CCD9"/>
        </a:solidFill>
      </p:bgPr>
    </p:bg>
    <p:spTree>
      <p:nvGrpSpPr>
        <p:cNvPr id="130" name="Shape 130"/>
        <p:cNvGrpSpPr/>
        <p:nvPr/>
      </p:nvGrpSpPr>
      <p:grpSpPr>
        <a:xfrm>
          <a:off x="0" y="0"/>
          <a:ext cx="0" cy="0"/>
          <a:chOff x="0" y="0"/>
          <a:chExt cx="0" cy="0"/>
        </a:xfrm>
      </p:grpSpPr>
      <p:sp>
        <p:nvSpPr>
          <p:cNvPr id="131" name="Google Shape;131;p16"/>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6"/>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133" name="Google Shape;133;p16"/>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34" name="Google Shape;134;p16"/>
          <p:cNvSpPr/>
          <p:nvPr>
            <p:ph idx="2" type="pic"/>
          </p:nvPr>
        </p:nvSpPr>
        <p:spPr>
          <a:xfrm>
            <a:off x="78100" y="94400"/>
            <a:ext cx="4442400" cy="4429200"/>
          </a:xfrm>
          <a:prstGeom prst="rect">
            <a:avLst/>
          </a:prstGeom>
          <a:noFill/>
          <a:ln>
            <a:noFill/>
          </a:ln>
        </p:spPr>
      </p:sp>
      <p:sp>
        <p:nvSpPr>
          <p:cNvPr id="135" name="Google Shape;135;p16"/>
          <p:cNvSpPr txBox="1"/>
          <p:nvPr>
            <p:ph idx="3" type="body"/>
          </p:nvPr>
        </p:nvSpPr>
        <p:spPr>
          <a:xfrm>
            <a:off x="4891200" y="1447500"/>
            <a:ext cx="3750600" cy="2705700"/>
          </a:xfrm>
          <a:prstGeom prst="rect">
            <a:avLst/>
          </a:prstGeom>
          <a:noFill/>
          <a:ln>
            <a:noFill/>
          </a:ln>
        </p:spPr>
        <p:txBody>
          <a:bodyPr anchorCtr="0" anchor="t" bIns="91425" lIns="91425" spcFirstLastPara="1" rIns="91425" wrap="square" tIns="91425">
            <a:noAutofit/>
          </a:bodyPr>
          <a:lstStyle>
            <a:lvl1pPr indent="-355600" lvl="0" marL="457200" algn="l">
              <a:lnSpc>
                <a:spcPct val="150000"/>
              </a:lnSpc>
              <a:spcBef>
                <a:spcPts val="0"/>
              </a:spcBef>
              <a:spcAft>
                <a:spcPts val="0"/>
              </a:spcAft>
              <a:buSzPts val="2000"/>
              <a:buChar char="●"/>
              <a:defRPr/>
            </a:lvl1pPr>
            <a:lvl2pPr indent="-330200" lvl="1" marL="914400" algn="l">
              <a:lnSpc>
                <a:spcPct val="150000"/>
              </a:lnSpc>
              <a:spcBef>
                <a:spcPts val="0"/>
              </a:spcBef>
              <a:spcAft>
                <a:spcPts val="0"/>
              </a:spcAft>
              <a:buSzPts val="1600"/>
              <a:buChar char="○"/>
              <a:defRPr/>
            </a:lvl2pPr>
            <a:lvl3pPr indent="-317500" lvl="2" marL="1371600" algn="l">
              <a:lnSpc>
                <a:spcPct val="150000"/>
              </a:lnSpc>
              <a:spcBef>
                <a:spcPts val="0"/>
              </a:spcBef>
              <a:spcAft>
                <a:spcPts val="0"/>
              </a:spcAft>
              <a:buSzPts val="14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136" name="Google Shape;136;p16"/>
          <p:cNvSpPr txBox="1"/>
          <p:nvPr>
            <p:ph type="title"/>
          </p:nvPr>
        </p:nvSpPr>
        <p:spPr>
          <a:xfrm>
            <a:off x="4789350" y="821900"/>
            <a:ext cx="39774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500"/>
              <a:buFont typeface="Montserrat Medium"/>
              <a:buNone/>
              <a:defRPr sz="2500">
                <a:solidFill>
                  <a:schemeClr val="lt1"/>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pic>
        <p:nvPicPr>
          <p:cNvPr id="137" name="Google Shape;137;p16"/>
          <p:cNvPicPr preferRelativeResize="0"/>
          <p:nvPr/>
        </p:nvPicPr>
        <p:blipFill rotWithShape="1">
          <a:blip r:embed="rId2">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Presentation Title_1_1_1_1_1_1">
    <p:bg>
      <p:bgPr>
        <a:solidFill>
          <a:schemeClr val="lt1"/>
        </a:solidFill>
      </p:bgPr>
    </p:bg>
    <p:spTree>
      <p:nvGrpSpPr>
        <p:cNvPr id="138" name="Shape 138"/>
        <p:cNvGrpSpPr/>
        <p:nvPr/>
      </p:nvGrpSpPr>
      <p:grpSpPr>
        <a:xfrm>
          <a:off x="0" y="0"/>
          <a:ext cx="0" cy="0"/>
          <a:chOff x="0" y="0"/>
          <a:chExt cx="0" cy="0"/>
        </a:xfrm>
      </p:grpSpPr>
      <p:pic>
        <p:nvPicPr>
          <p:cNvPr id="139" name="Google Shape;139;p17"/>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140" name="Google Shape;140;p17"/>
          <p:cNvSpPr txBox="1"/>
          <p:nvPr>
            <p:ph type="title"/>
          </p:nvPr>
        </p:nvSpPr>
        <p:spPr>
          <a:xfrm>
            <a:off x="311700" y="235100"/>
            <a:ext cx="35523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DM Sans Medium"/>
              <a:buNone/>
              <a:defRPr b="0" sz="14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2pPr>
            <a:lvl3pPr lvl="2"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3pPr>
            <a:lvl4pPr lvl="3"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4pPr>
            <a:lvl5pPr lvl="4"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5pPr>
            <a:lvl6pPr lvl="5"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6pPr>
            <a:lvl7pPr lvl="6"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7pPr>
            <a:lvl8pPr lvl="7"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8pPr>
            <a:lvl9pPr lvl="8"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9pPr>
          </a:lstStyle>
          <a:p/>
        </p:txBody>
      </p:sp>
      <p:sp>
        <p:nvSpPr>
          <p:cNvPr id="141" name="Google Shape;141;p17"/>
          <p:cNvSpPr txBox="1"/>
          <p:nvPr>
            <p:ph idx="2" type="title"/>
          </p:nvPr>
        </p:nvSpPr>
        <p:spPr>
          <a:xfrm>
            <a:off x="275400" y="429000"/>
            <a:ext cx="66366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000"/>
              <a:buNone/>
              <a:defRPr>
                <a:solidFill>
                  <a:schemeClr val="dk2"/>
                </a:solidFill>
              </a:defRPr>
            </a:lvl1pPr>
            <a:lvl2pPr lvl="1"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2pPr>
            <a:lvl3pPr lvl="2"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3pPr>
            <a:lvl4pPr lvl="3"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4pPr>
            <a:lvl5pPr lvl="4"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5pPr>
            <a:lvl6pPr lvl="5"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6pPr>
            <a:lvl7pPr lvl="6"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7pPr>
            <a:lvl8pPr lvl="7"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8pPr>
            <a:lvl9pPr lvl="8"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9pPr>
          </a:lstStyle>
          <a:p/>
        </p:txBody>
      </p:sp>
      <p:sp>
        <p:nvSpPr>
          <p:cNvPr id="142" name="Google Shape;142;p17"/>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7"/>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17"/>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pic>
        <p:nvPicPr>
          <p:cNvPr id="145" name="Google Shape;145;p17"/>
          <p:cNvPicPr preferRelativeResize="0"/>
          <p:nvPr/>
        </p:nvPicPr>
        <p:blipFill rotWithShape="1">
          <a:blip r:embed="rId3">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Graph">
  <p:cSld name="Presentation Title_1_1_1">
    <p:bg>
      <p:bgPr>
        <a:solidFill>
          <a:schemeClr val="lt1"/>
        </a:solidFill>
      </p:bgPr>
    </p:bg>
    <p:spTree>
      <p:nvGrpSpPr>
        <p:cNvPr id="146" name="Shape 146"/>
        <p:cNvGrpSpPr/>
        <p:nvPr/>
      </p:nvGrpSpPr>
      <p:grpSpPr>
        <a:xfrm>
          <a:off x="0" y="0"/>
          <a:ext cx="0" cy="0"/>
          <a:chOff x="0" y="0"/>
          <a:chExt cx="0" cy="0"/>
        </a:xfrm>
      </p:grpSpPr>
      <p:pic>
        <p:nvPicPr>
          <p:cNvPr id="147" name="Google Shape;147;p18"/>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148" name="Google Shape;148;p18"/>
          <p:cNvSpPr txBox="1"/>
          <p:nvPr>
            <p:ph type="title"/>
          </p:nvPr>
        </p:nvSpPr>
        <p:spPr>
          <a:xfrm>
            <a:off x="311700" y="235100"/>
            <a:ext cx="32442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300"/>
              <a:buFont typeface="DM Sans Medium"/>
              <a:buNone/>
              <a:defRPr b="0" sz="13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2800"/>
              <a:buFont typeface="DM Sans Medium"/>
              <a:buNone/>
              <a:defRPr sz="2800">
                <a:solidFill>
                  <a:schemeClr val="dk1"/>
                </a:solidFill>
                <a:latin typeface="DM Sans Medium"/>
                <a:ea typeface="DM Sans Medium"/>
                <a:cs typeface="DM Sans Medium"/>
                <a:sym typeface="DM Sans Medium"/>
              </a:defRPr>
            </a:lvl2pPr>
            <a:lvl3pPr lvl="2" algn="l">
              <a:lnSpc>
                <a:spcPct val="100000"/>
              </a:lnSpc>
              <a:spcBef>
                <a:spcPts val="0"/>
              </a:spcBef>
              <a:spcAft>
                <a:spcPts val="0"/>
              </a:spcAft>
              <a:buClr>
                <a:schemeClr val="dk1"/>
              </a:buClr>
              <a:buSzPts val="2800"/>
              <a:buFont typeface="DM Sans Medium"/>
              <a:buNone/>
              <a:defRPr sz="2800">
                <a:solidFill>
                  <a:schemeClr val="dk1"/>
                </a:solidFill>
                <a:latin typeface="DM Sans Medium"/>
                <a:ea typeface="DM Sans Medium"/>
                <a:cs typeface="DM Sans Medium"/>
                <a:sym typeface="DM Sans Medium"/>
              </a:defRPr>
            </a:lvl3pPr>
            <a:lvl4pPr lvl="3" algn="l">
              <a:lnSpc>
                <a:spcPct val="100000"/>
              </a:lnSpc>
              <a:spcBef>
                <a:spcPts val="0"/>
              </a:spcBef>
              <a:spcAft>
                <a:spcPts val="0"/>
              </a:spcAft>
              <a:buClr>
                <a:schemeClr val="dk1"/>
              </a:buClr>
              <a:buSzPts val="2800"/>
              <a:buFont typeface="DM Sans Medium"/>
              <a:buNone/>
              <a:defRPr sz="2800">
                <a:solidFill>
                  <a:schemeClr val="dk1"/>
                </a:solidFill>
                <a:latin typeface="DM Sans Medium"/>
                <a:ea typeface="DM Sans Medium"/>
                <a:cs typeface="DM Sans Medium"/>
                <a:sym typeface="DM Sans Medium"/>
              </a:defRPr>
            </a:lvl4pPr>
            <a:lvl5pPr lvl="4" algn="l">
              <a:lnSpc>
                <a:spcPct val="100000"/>
              </a:lnSpc>
              <a:spcBef>
                <a:spcPts val="0"/>
              </a:spcBef>
              <a:spcAft>
                <a:spcPts val="0"/>
              </a:spcAft>
              <a:buClr>
                <a:schemeClr val="dk1"/>
              </a:buClr>
              <a:buSzPts val="2800"/>
              <a:buFont typeface="DM Sans Medium"/>
              <a:buNone/>
              <a:defRPr sz="2800">
                <a:solidFill>
                  <a:schemeClr val="dk1"/>
                </a:solidFill>
                <a:latin typeface="DM Sans Medium"/>
                <a:ea typeface="DM Sans Medium"/>
                <a:cs typeface="DM Sans Medium"/>
                <a:sym typeface="DM Sans Medium"/>
              </a:defRPr>
            </a:lvl5pPr>
            <a:lvl6pPr lvl="5" algn="l">
              <a:lnSpc>
                <a:spcPct val="100000"/>
              </a:lnSpc>
              <a:spcBef>
                <a:spcPts val="0"/>
              </a:spcBef>
              <a:spcAft>
                <a:spcPts val="0"/>
              </a:spcAft>
              <a:buClr>
                <a:schemeClr val="dk1"/>
              </a:buClr>
              <a:buSzPts val="2800"/>
              <a:buFont typeface="DM Sans Medium"/>
              <a:buNone/>
              <a:defRPr sz="2800">
                <a:solidFill>
                  <a:schemeClr val="dk1"/>
                </a:solidFill>
                <a:latin typeface="DM Sans Medium"/>
                <a:ea typeface="DM Sans Medium"/>
                <a:cs typeface="DM Sans Medium"/>
                <a:sym typeface="DM Sans Medium"/>
              </a:defRPr>
            </a:lvl6pPr>
            <a:lvl7pPr lvl="6" algn="l">
              <a:lnSpc>
                <a:spcPct val="100000"/>
              </a:lnSpc>
              <a:spcBef>
                <a:spcPts val="0"/>
              </a:spcBef>
              <a:spcAft>
                <a:spcPts val="0"/>
              </a:spcAft>
              <a:buClr>
                <a:schemeClr val="dk1"/>
              </a:buClr>
              <a:buSzPts val="2800"/>
              <a:buFont typeface="DM Sans Medium"/>
              <a:buNone/>
              <a:defRPr sz="2800">
                <a:solidFill>
                  <a:schemeClr val="dk1"/>
                </a:solidFill>
                <a:latin typeface="DM Sans Medium"/>
                <a:ea typeface="DM Sans Medium"/>
                <a:cs typeface="DM Sans Medium"/>
                <a:sym typeface="DM Sans Medium"/>
              </a:defRPr>
            </a:lvl7pPr>
            <a:lvl8pPr lvl="7" algn="l">
              <a:lnSpc>
                <a:spcPct val="100000"/>
              </a:lnSpc>
              <a:spcBef>
                <a:spcPts val="0"/>
              </a:spcBef>
              <a:spcAft>
                <a:spcPts val="0"/>
              </a:spcAft>
              <a:buClr>
                <a:schemeClr val="dk1"/>
              </a:buClr>
              <a:buSzPts val="2800"/>
              <a:buFont typeface="DM Sans Medium"/>
              <a:buNone/>
              <a:defRPr sz="2800">
                <a:solidFill>
                  <a:schemeClr val="dk1"/>
                </a:solidFill>
                <a:latin typeface="DM Sans Medium"/>
                <a:ea typeface="DM Sans Medium"/>
                <a:cs typeface="DM Sans Medium"/>
                <a:sym typeface="DM Sans Medium"/>
              </a:defRPr>
            </a:lvl8pPr>
            <a:lvl9pPr lvl="8" algn="l">
              <a:lnSpc>
                <a:spcPct val="100000"/>
              </a:lnSpc>
              <a:spcBef>
                <a:spcPts val="0"/>
              </a:spcBef>
              <a:spcAft>
                <a:spcPts val="0"/>
              </a:spcAft>
              <a:buClr>
                <a:schemeClr val="dk1"/>
              </a:buClr>
              <a:buSzPts val="2800"/>
              <a:buFont typeface="DM Sans Medium"/>
              <a:buNone/>
              <a:defRPr sz="2800">
                <a:solidFill>
                  <a:schemeClr val="dk1"/>
                </a:solidFill>
                <a:latin typeface="DM Sans Medium"/>
                <a:ea typeface="DM Sans Medium"/>
                <a:cs typeface="DM Sans Medium"/>
                <a:sym typeface="DM Sans Medium"/>
              </a:defRPr>
            </a:lvl9pPr>
          </a:lstStyle>
          <a:p/>
        </p:txBody>
      </p:sp>
      <p:sp>
        <p:nvSpPr>
          <p:cNvPr id="149" name="Google Shape;149;p18"/>
          <p:cNvSpPr txBox="1"/>
          <p:nvPr>
            <p:ph idx="2" type="title"/>
          </p:nvPr>
        </p:nvSpPr>
        <p:spPr>
          <a:xfrm>
            <a:off x="275400" y="429000"/>
            <a:ext cx="65748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000"/>
              <a:buNone/>
              <a:defRPr>
                <a:solidFill>
                  <a:schemeClr val="dk2"/>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b Chart">
  <p:cSld name="Presentation Title_1_1_1_1_1">
    <p:bg>
      <p:bgPr>
        <a:solidFill>
          <a:schemeClr val="lt1"/>
        </a:solidFill>
      </p:bgPr>
    </p:bg>
    <p:spTree>
      <p:nvGrpSpPr>
        <p:cNvPr id="150" name="Shape 150"/>
        <p:cNvGrpSpPr/>
        <p:nvPr/>
      </p:nvGrpSpPr>
      <p:grpSpPr>
        <a:xfrm>
          <a:off x="0" y="0"/>
          <a:ext cx="0" cy="0"/>
          <a:chOff x="0" y="0"/>
          <a:chExt cx="0" cy="0"/>
        </a:xfrm>
      </p:grpSpPr>
      <p:pic>
        <p:nvPicPr>
          <p:cNvPr id="151" name="Google Shape;151;p19"/>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152" name="Google Shape;152;p19"/>
          <p:cNvSpPr txBox="1"/>
          <p:nvPr>
            <p:ph type="title"/>
          </p:nvPr>
        </p:nvSpPr>
        <p:spPr>
          <a:xfrm>
            <a:off x="311700" y="235100"/>
            <a:ext cx="35523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DM Sans Medium"/>
              <a:buNone/>
              <a:defRPr b="0" sz="14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2pPr>
            <a:lvl3pPr lvl="2"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3pPr>
            <a:lvl4pPr lvl="3"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4pPr>
            <a:lvl5pPr lvl="4"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5pPr>
            <a:lvl6pPr lvl="5"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6pPr>
            <a:lvl7pPr lvl="6"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7pPr>
            <a:lvl8pPr lvl="7"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8pPr>
            <a:lvl9pPr lvl="8"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9pPr>
          </a:lstStyle>
          <a:p/>
        </p:txBody>
      </p:sp>
      <p:sp>
        <p:nvSpPr>
          <p:cNvPr id="153" name="Google Shape;153;p19"/>
          <p:cNvSpPr txBox="1"/>
          <p:nvPr>
            <p:ph idx="2" type="title"/>
          </p:nvPr>
        </p:nvSpPr>
        <p:spPr>
          <a:xfrm>
            <a:off x="275400" y="429000"/>
            <a:ext cx="65904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000"/>
              <a:buNone/>
              <a:defRPr>
                <a:solidFill>
                  <a:schemeClr val="dk2"/>
                </a:solidFill>
              </a:defRPr>
            </a:lvl1pPr>
            <a:lvl2pPr lvl="1"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2pPr>
            <a:lvl3pPr lvl="2"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3pPr>
            <a:lvl4pPr lvl="3"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4pPr>
            <a:lvl5pPr lvl="4"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5pPr>
            <a:lvl6pPr lvl="5"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6pPr>
            <a:lvl7pPr lvl="6"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7pPr>
            <a:lvl8pPr lvl="7"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8pPr>
            <a:lvl9pPr lvl="8"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9pPr>
          </a:lstStyle>
          <a:p/>
        </p:txBody>
      </p:sp>
      <p:sp>
        <p:nvSpPr>
          <p:cNvPr id="154" name="Google Shape;154;p19"/>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9"/>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56" name="Google Shape;156;p19"/>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Font typeface="DM Sans Medium"/>
              <a:buNone/>
              <a:defRPr>
                <a:latin typeface="DM Sans Medium"/>
                <a:ea typeface="DM Sans Medium"/>
                <a:cs typeface="DM Sans Medium"/>
                <a:sym typeface="DM Sans Medium"/>
              </a:defRPr>
            </a:lvl2pPr>
            <a:lvl3pPr lvl="2" algn="l">
              <a:lnSpc>
                <a:spcPct val="150000"/>
              </a:lnSpc>
              <a:spcBef>
                <a:spcPts val="0"/>
              </a:spcBef>
              <a:spcAft>
                <a:spcPts val="0"/>
              </a:spcAft>
              <a:buSzPts val="1400"/>
              <a:buFont typeface="DM Sans Medium"/>
              <a:buNone/>
              <a:defRPr>
                <a:latin typeface="DM Sans Medium"/>
                <a:ea typeface="DM Sans Medium"/>
                <a:cs typeface="DM Sans Medium"/>
                <a:sym typeface="DM Sans Medium"/>
              </a:defRPr>
            </a:lvl3pPr>
            <a:lvl4pPr lvl="3" algn="l">
              <a:lnSpc>
                <a:spcPct val="150000"/>
              </a:lnSpc>
              <a:spcBef>
                <a:spcPts val="0"/>
              </a:spcBef>
              <a:spcAft>
                <a:spcPts val="0"/>
              </a:spcAft>
              <a:buSzPts val="1000"/>
              <a:buFont typeface="DM Sans Medium"/>
              <a:buNone/>
              <a:defRPr>
                <a:latin typeface="DM Sans Medium"/>
                <a:ea typeface="DM Sans Medium"/>
                <a:cs typeface="DM Sans Medium"/>
                <a:sym typeface="DM Sans Medium"/>
              </a:defRPr>
            </a:lvl4pPr>
            <a:lvl5pPr lvl="4" algn="l">
              <a:lnSpc>
                <a:spcPct val="150000"/>
              </a:lnSpc>
              <a:spcBef>
                <a:spcPts val="0"/>
              </a:spcBef>
              <a:spcAft>
                <a:spcPts val="0"/>
              </a:spcAft>
              <a:buSzPts val="900"/>
              <a:buFont typeface="DM Sans Medium"/>
              <a:buNone/>
              <a:defRPr>
                <a:latin typeface="DM Sans Medium"/>
                <a:ea typeface="DM Sans Medium"/>
                <a:cs typeface="DM Sans Medium"/>
                <a:sym typeface="DM Sans Medium"/>
              </a:defRPr>
            </a:lvl5pPr>
            <a:lvl6pPr lvl="5" algn="l">
              <a:lnSpc>
                <a:spcPct val="150000"/>
              </a:lnSpc>
              <a:spcBef>
                <a:spcPts val="0"/>
              </a:spcBef>
              <a:spcAft>
                <a:spcPts val="0"/>
              </a:spcAft>
              <a:buSzPts val="800"/>
              <a:buFont typeface="DM Sans Medium"/>
              <a:buNone/>
              <a:defRPr>
                <a:latin typeface="DM Sans Medium"/>
                <a:ea typeface="DM Sans Medium"/>
                <a:cs typeface="DM Sans Medium"/>
                <a:sym typeface="DM Sans Medium"/>
              </a:defRPr>
            </a:lvl6pPr>
            <a:lvl7pPr lvl="6" algn="l">
              <a:lnSpc>
                <a:spcPct val="150000"/>
              </a:lnSpc>
              <a:spcBef>
                <a:spcPts val="0"/>
              </a:spcBef>
              <a:spcAft>
                <a:spcPts val="0"/>
              </a:spcAft>
              <a:buSzPts val="700"/>
              <a:buFont typeface="DM Sans Medium"/>
              <a:buNone/>
              <a:defRPr>
                <a:latin typeface="DM Sans Medium"/>
                <a:ea typeface="DM Sans Medium"/>
                <a:cs typeface="DM Sans Medium"/>
                <a:sym typeface="DM Sans Medium"/>
              </a:defRPr>
            </a:lvl7pPr>
            <a:lvl8pPr lvl="7" algn="l">
              <a:lnSpc>
                <a:spcPct val="150000"/>
              </a:lnSpc>
              <a:spcBef>
                <a:spcPts val="0"/>
              </a:spcBef>
              <a:spcAft>
                <a:spcPts val="0"/>
              </a:spcAft>
              <a:buSzPts val="600"/>
              <a:buFont typeface="DM Sans Medium"/>
              <a:buNone/>
              <a:defRPr>
                <a:latin typeface="DM Sans Medium"/>
                <a:ea typeface="DM Sans Medium"/>
                <a:cs typeface="DM Sans Medium"/>
                <a:sym typeface="DM Sans Medium"/>
              </a:defRPr>
            </a:lvl8pPr>
            <a:lvl9pPr lvl="8" algn="l">
              <a:lnSpc>
                <a:spcPct val="150000"/>
              </a:lnSpc>
              <a:spcBef>
                <a:spcPts val="0"/>
              </a:spcBef>
              <a:spcAft>
                <a:spcPts val="0"/>
              </a:spcAft>
              <a:buSzPts val="500"/>
              <a:buFont typeface="DM Sans Medium"/>
              <a:buNone/>
              <a:defRPr>
                <a:latin typeface="DM Sans Medium"/>
                <a:ea typeface="DM Sans Medium"/>
                <a:cs typeface="DM Sans Medium"/>
                <a:sym typeface="DM Sans Medium"/>
              </a:defRPr>
            </a:lvl9pPr>
          </a:lstStyle>
          <a:p/>
        </p:txBody>
      </p:sp>
      <p:pic>
        <p:nvPicPr>
          <p:cNvPr id="157" name="Google Shape;157;p19"/>
          <p:cNvPicPr preferRelativeResize="0"/>
          <p:nvPr/>
        </p:nvPicPr>
        <p:blipFill rotWithShape="1">
          <a:blip r:embed="rId3">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
    <p:bg>
      <p:bgPr>
        <a:solidFill>
          <a:schemeClr val="dk2"/>
        </a:solidFill>
      </p:bgPr>
    </p:bg>
    <p:spTree>
      <p:nvGrpSpPr>
        <p:cNvPr id="158" name="Shape 158"/>
        <p:cNvGrpSpPr/>
        <p:nvPr/>
      </p:nvGrpSpPr>
      <p:grpSpPr>
        <a:xfrm>
          <a:off x="0" y="0"/>
          <a:ext cx="0" cy="0"/>
          <a:chOff x="0" y="0"/>
          <a:chExt cx="0" cy="0"/>
        </a:xfrm>
      </p:grpSpPr>
      <p:pic>
        <p:nvPicPr>
          <p:cNvPr id="159" name="Google Shape;159;p20"/>
          <p:cNvPicPr preferRelativeResize="0"/>
          <p:nvPr/>
        </p:nvPicPr>
        <p:blipFill rotWithShape="1">
          <a:blip r:embed="rId2">
            <a:alphaModFix/>
          </a:blip>
          <a:srcRect b="0" l="0" r="0" t="0"/>
          <a:stretch/>
        </p:blipFill>
        <p:spPr>
          <a:xfrm>
            <a:off x="8040009" y="235825"/>
            <a:ext cx="861216" cy="271250"/>
          </a:xfrm>
          <a:prstGeom prst="rect">
            <a:avLst/>
          </a:prstGeom>
          <a:noFill/>
          <a:ln>
            <a:noFill/>
          </a:ln>
        </p:spPr>
      </p:pic>
      <p:sp>
        <p:nvSpPr>
          <p:cNvPr id="160" name="Google Shape;160;p20"/>
          <p:cNvSpPr txBox="1"/>
          <p:nvPr>
            <p:ph type="ctrTitle"/>
          </p:nvPr>
        </p:nvSpPr>
        <p:spPr>
          <a:xfrm>
            <a:off x="299199" y="2771000"/>
            <a:ext cx="6883200" cy="2052600"/>
          </a:xfrm>
          <a:prstGeom prst="rect">
            <a:avLst/>
          </a:prstGeom>
          <a:noFill/>
          <a:ln>
            <a:noFill/>
          </a:ln>
        </p:spPr>
        <p:txBody>
          <a:bodyPr anchorCtr="0" anchor="b" bIns="91425" lIns="91425" spcFirstLastPara="1" rIns="91425" wrap="square" tIns="91425">
            <a:noAutofit/>
          </a:bodyPr>
          <a:lstStyle>
            <a:lvl1pPr lvl="0" algn="l">
              <a:lnSpc>
                <a:spcPct val="75000"/>
              </a:lnSpc>
              <a:spcBef>
                <a:spcPts val="0"/>
              </a:spcBef>
              <a:spcAft>
                <a:spcPts val="0"/>
              </a:spcAft>
              <a:buClr>
                <a:schemeClr val="lt1"/>
              </a:buClr>
              <a:buSzPts val="7200"/>
              <a:buNone/>
              <a:defRPr sz="7200">
                <a:solidFill>
                  <a:schemeClr val="lt1"/>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61" name="Google Shape;161;p20"/>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62" name="Google Shape;162;p20"/>
          <p:cNvSpPr txBox="1"/>
          <p:nvPr>
            <p:ph idx="1" type="subTitle"/>
          </p:nvPr>
        </p:nvSpPr>
        <p:spPr>
          <a:xfrm>
            <a:off x="253175" y="258800"/>
            <a:ext cx="3214200" cy="225300"/>
          </a:xfrm>
          <a:prstGeom prst="rect">
            <a:avLst/>
          </a:prstGeom>
          <a:noFill/>
          <a:ln>
            <a:noFill/>
          </a:ln>
        </p:spPr>
        <p:txBody>
          <a:bodyPr anchorCtr="0" anchor="t" bIns="91425" lIns="91425" spcFirstLastPara="1" rIns="91425" wrap="square" tIns="91425">
            <a:noAutofit/>
          </a:bodyPr>
          <a:lstStyle>
            <a:lvl1pPr lvl="0" algn="l">
              <a:lnSpc>
                <a:spcPct val="150000"/>
              </a:lnSpc>
              <a:spcBef>
                <a:spcPts val="0"/>
              </a:spcBef>
              <a:spcAft>
                <a:spcPts val="0"/>
              </a:spcAft>
              <a:buClr>
                <a:schemeClr val="lt1"/>
              </a:buClr>
              <a:buSzPts val="1400"/>
              <a:buFont typeface="DM Sans Medium"/>
              <a:buNone/>
              <a:defRPr sz="1400">
                <a:solidFill>
                  <a:schemeClr val="lt1"/>
                </a:solidFill>
                <a:latin typeface="DM Sans Medium"/>
                <a:ea typeface="DM Sans Medium"/>
                <a:cs typeface="DM Sans Medium"/>
                <a:sym typeface="DM Sans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pic>
        <p:nvPicPr>
          <p:cNvPr id="163" name="Google Shape;163;p20"/>
          <p:cNvPicPr preferRelativeResize="0"/>
          <p:nvPr/>
        </p:nvPicPr>
        <p:blipFill rotWithShape="1">
          <a:blip r:embed="rId3">
            <a:alphaModFix/>
          </a:blip>
          <a:srcRect b="0" l="0" r="0" t="0"/>
          <a:stretch/>
        </p:blipFill>
        <p:spPr>
          <a:xfrm>
            <a:off x="349225" y="609525"/>
            <a:ext cx="168650" cy="2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bg>
      <p:bgPr>
        <a:solidFill>
          <a:schemeClr val="lt2"/>
        </a:solidFill>
      </p:bgPr>
    </p:bg>
    <p:spTree>
      <p:nvGrpSpPr>
        <p:cNvPr id="17" name="Shape 17"/>
        <p:cNvGrpSpPr/>
        <p:nvPr/>
      </p:nvGrpSpPr>
      <p:grpSpPr>
        <a:xfrm>
          <a:off x="0" y="0"/>
          <a:ext cx="0" cy="0"/>
          <a:chOff x="0" y="0"/>
          <a:chExt cx="0" cy="0"/>
        </a:xfrm>
      </p:grpSpPr>
      <p:sp>
        <p:nvSpPr>
          <p:cNvPr id="18" name="Google Shape;18;p3"/>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 name="Google Shape;19;p3"/>
          <p:cNvPicPr preferRelativeResize="0"/>
          <p:nvPr/>
        </p:nvPicPr>
        <p:blipFill rotWithShape="1">
          <a:blip r:embed="rId2">
            <a:alphaModFix amt="38000"/>
          </a:blip>
          <a:srcRect b="0" l="0" r="0" t="9942"/>
          <a:stretch/>
        </p:blipFill>
        <p:spPr>
          <a:xfrm>
            <a:off x="0" y="0"/>
            <a:ext cx="9144003" cy="4631924"/>
          </a:xfrm>
          <a:prstGeom prst="rect">
            <a:avLst/>
          </a:prstGeom>
          <a:noFill/>
          <a:ln>
            <a:noFill/>
          </a:ln>
        </p:spPr>
      </p:pic>
      <p:sp>
        <p:nvSpPr>
          <p:cNvPr id="20" name="Google Shape;20;p3"/>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3"/>
          <p:cNvSpPr/>
          <p:nvPr/>
        </p:nvSpPr>
        <p:spPr>
          <a:xfrm flipH="1">
            <a:off x="1385750" y="-25"/>
            <a:ext cx="6290400" cy="4632000"/>
          </a:xfrm>
          <a:prstGeom prst="parallelogram">
            <a:avLst>
              <a:gd fmla="val 5370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txBox="1"/>
          <p:nvPr>
            <p:ph type="title"/>
          </p:nvPr>
        </p:nvSpPr>
        <p:spPr>
          <a:xfrm>
            <a:off x="311700" y="1895063"/>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i="1" sz="60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pic>
        <p:nvPicPr>
          <p:cNvPr id="23" name="Google Shape;23;p3"/>
          <p:cNvPicPr preferRelativeResize="0"/>
          <p:nvPr/>
        </p:nvPicPr>
        <p:blipFill rotWithShape="1">
          <a:blip r:embed="rId3">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1_2">
    <p:bg>
      <p:bgPr>
        <a:solidFill>
          <a:schemeClr val="accent6"/>
        </a:solidFill>
      </p:bgPr>
    </p:bg>
    <p:spTree>
      <p:nvGrpSpPr>
        <p:cNvPr id="164" name="Shape 164"/>
        <p:cNvGrpSpPr/>
        <p:nvPr/>
      </p:nvGrpSpPr>
      <p:grpSpPr>
        <a:xfrm>
          <a:off x="0" y="0"/>
          <a:ext cx="0" cy="0"/>
          <a:chOff x="0" y="0"/>
          <a:chExt cx="0" cy="0"/>
        </a:xfrm>
      </p:grpSpPr>
      <p:pic>
        <p:nvPicPr>
          <p:cNvPr id="165" name="Google Shape;165;p21"/>
          <p:cNvPicPr preferRelativeResize="0"/>
          <p:nvPr/>
        </p:nvPicPr>
        <p:blipFill rotWithShape="1">
          <a:blip r:embed="rId2">
            <a:alphaModFix/>
          </a:blip>
          <a:srcRect b="0" l="0" r="0" t="0"/>
          <a:stretch/>
        </p:blipFill>
        <p:spPr>
          <a:xfrm>
            <a:off x="8039997" y="233413"/>
            <a:ext cx="861225" cy="276067"/>
          </a:xfrm>
          <a:prstGeom prst="rect">
            <a:avLst/>
          </a:prstGeom>
          <a:noFill/>
          <a:ln>
            <a:noFill/>
          </a:ln>
        </p:spPr>
      </p:pic>
      <p:sp>
        <p:nvSpPr>
          <p:cNvPr id="166" name="Google Shape;166;p21"/>
          <p:cNvSpPr txBox="1"/>
          <p:nvPr>
            <p:ph type="ctrTitle"/>
          </p:nvPr>
        </p:nvSpPr>
        <p:spPr>
          <a:xfrm>
            <a:off x="299199" y="2771000"/>
            <a:ext cx="6883200" cy="2052600"/>
          </a:xfrm>
          <a:prstGeom prst="rect">
            <a:avLst/>
          </a:prstGeom>
          <a:noFill/>
          <a:ln>
            <a:noFill/>
          </a:ln>
        </p:spPr>
        <p:txBody>
          <a:bodyPr anchorCtr="0" anchor="b" bIns="91425" lIns="91425" spcFirstLastPara="1" rIns="91425" wrap="square" tIns="91425">
            <a:noAutofit/>
          </a:bodyPr>
          <a:lstStyle>
            <a:lvl1pPr lvl="0" algn="l">
              <a:lnSpc>
                <a:spcPct val="75000"/>
              </a:lnSpc>
              <a:spcBef>
                <a:spcPts val="0"/>
              </a:spcBef>
              <a:spcAft>
                <a:spcPts val="0"/>
              </a:spcAft>
              <a:buClr>
                <a:schemeClr val="lt1"/>
              </a:buClr>
              <a:buSzPts val="7200"/>
              <a:buNone/>
              <a:defRPr sz="7200">
                <a:solidFill>
                  <a:schemeClr val="lt1"/>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67" name="Google Shape;167;p21"/>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p21"/>
          <p:cNvSpPr txBox="1"/>
          <p:nvPr>
            <p:ph idx="1" type="subTitle"/>
          </p:nvPr>
        </p:nvSpPr>
        <p:spPr>
          <a:xfrm>
            <a:off x="253175" y="258800"/>
            <a:ext cx="2414400" cy="225300"/>
          </a:xfrm>
          <a:prstGeom prst="rect">
            <a:avLst/>
          </a:prstGeom>
          <a:noFill/>
          <a:ln>
            <a:noFill/>
          </a:ln>
        </p:spPr>
        <p:txBody>
          <a:bodyPr anchorCtr="0" anchor="t" bIns="91425" lIns="91425" spcFirstLastPara="1" rIns="91425" wrap="square" tIns="91425">
            <a:noAutofit/>
          </a:bodyPr>
          <a:lstStyle>
            <a:lvl1pPr lvl="0" algn="l">
              <a:lnSpc>
                <a:spcPct val="150000"/>
              </a:lnSpc>
              <a:spcBef>
                <a:spcPts val="0"/>
              </a:spcBef>
              <a:spcAft>
                <a:spcPts val="0"/>
              </a:spcAft>
              <a:buClr>
                <a:schemeClr val="lt1"/>
              </a:buClr>
              <a:buSzPts val="1400"/>
              <a:buFont typeface="Barlow Condensed Medium"/>
              <a:buNone/>
              <a:defRPr sz="1400">
                <a:solidFill>
                  <a:schemeClr val="lt1"/>
                </a:solidFill>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pic>
        <p:nvPicPr>
          <p:cNvPr id="169" name="Google Shape;169;p21"/>
          <p:cNvPicPr preferRelativeResize="0"/>
          <p:nvPr/>
        </p:nvPicPr>
        <p:blipFill rotWithShape="1">
          <a:blip r:embed="rId3">
            <a:alphaModFix/>
          </a:blip>
          <a:srcRect b="0" l="0" r="0" t="0"/>
          <a:stretch/>
        </p:blipFill>
        <p:spPr>
          <a:xfrm>
            <a:off x="349225" y="609525"/>
            <a:ext cx="168650" cy="253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p:cSld name="TITLE_1_1">
    <p:bg>
      <p:bgPr>
        <a:solidFill>
          <a:schemeClr val="lt1"/>
        </a:solidFill>
      </p:bgPr>
    </p:bg>
    <p:spTree>
      <p:nvGrpSpPr>
        <p:cNvPr id="170" name="Shape 170"/>
        <p:cNvGrpSpPr/>
        <p:nvPr/>
      </p:nvGrpSpPr>
      <p:grpSpPr>
        <a:xfrm>
          <a:off x="0" y="0"/>
          <a:ext cx="0" cy="0"/>
          <a:chOff x="0" y="0"/>
          <a:chExt cx="0" cy="0"/>
        </a:xfrm>
      </p:grpSpPr>
      <p:pic>
        <p:nvPicPr>
          <p:cNvPr id="171" name="Google Shape;171;p22"/>
          <p:cNvPicPr preferRelativeResize="0"/>
          <p:nvPr/>
        </p:nvPicPr>
        <p:blipFill rotWithShape="1">
          <a:blip r:embed="rId2">
            <a:alphaModFix/>
          </a:blip>
          <a:srcRect b="0" l="0" r="0" t="0"/>
          <a:stretch/>
        </p:blipFill>
        <p:spPr>
          <a:xfrm>
            <a:off x="6033700" y="3978725"/>
            <a:ext cx="2438300" cy="20319"/>
          </a:xfrm>
          <a:prstGeom prst="rect">
            <a:avLst/>
          </a:prstGeom>
          <a:noFill/>
          <a:ln>
            <a:noFill/>
          </a:ln>
        </p:spPr>
      </p:pic>
      <p:pic>
        <p:nvPicPr>
          <p:cNvPr id="172" name="Google Shape;172;p22"/>
          <p:cNvPicPr preferRelativeResize="0"/>
          <p:nvPr/>
        </p:nvPicPr>
        <p:blipFill rotWithShape="1">
          <a:blip r:embed="rId2">
            <a:alphaModFix/>
          </a:blip>
          <a:srcRect b="0" l="0" r="0" t="0"/>
          <a:stretch/>
        </p:blipFill>
        <p:spPr>
          <a:xfrm>
            <a:off x="6033700" y="3504075"/>
            <a:ext cx="2438300" cy="20319"/>
          </a:xfrm>
          <a:prstGeom prst="rect">
            <a:avLst/>
          </a:prstGeom>
          <a:noFill/>
          <a:ln>
            <a:noFill/>
          </a:ln>
        </p:spPr>
      </p:pic>
      <p:pic>
        <p:nvPicPr>
          <p:cNvPr id="173" name="Google Shape;173;p22"/>
          <p:cNvPicPr preferRelativeResize="0"/>
          <p:nvPr/>
        </p:nvPicPr>
        <p:blipFill rotWithShape="1">
          <a:blip r:embed="rId2">
            <a:alphaModFix/>
          </a:blip>
          <a:srcRect b="0" l="0" r="0" t="0"/>
          <a:stretch/>
        </p:blipFill>
        <p:spPr>
          <a:xfrm>
            <a:off x="6032800" y="3052100"/>
            <a:ext cx="2438300" cy="20319"/>
          </a:xfrm>
          <a:prstGeom prst="rect">
            <a:avLst/>
          </a:prstGeom>
          <a:noFill/>
          <a:ln>
            <a:noFill/>
          </a:ln>
        </p:spPr>
      </p:pic>
      <p:pic>
        <p:nvPicPr>
          <p:cNvPr id="174" name="Google Shape;174;p22"/>
          <p:cNvPicPr preferRelativeResize="0"/>
          <p:nvPr/>
        </p:nvPicPr>
        <p:blipFill rotWithShape="1">
          <a:blip r:embed="rId2">
            <a:alphaModFix/>
          </a:blip>
          <a:srcRect b="0" l="0" r="0" t="0"/>
          <a:stretch/>
        </p:blipFill>
        <p:spPr>
          <a:xfrm>
            <a:off x="6033700" y="2576050"/>
            <a:ext cx="2438300" cy="20319"/>
          </a:xfrm>
          <a:prstGeom prst="rect">
            <a:avLst/>
          </a:prstGeom>
          <a:noFill/>
          <a:ln>
            <a:noFill/>
          </a:ln>
        </p:spPr>
      </p:pic>
      <p:pic>
        <p:nvPicPr>
          <p:cNvPr id="175" name="Google Shape;175;p22"/>
          <p:cNvPicPr preferRelativeResize="0"/>
          <p:nvPr/>
        </p:nvPicPr>
        <p:blipFill rotWithShape="1">
          <a:blip r:embed="rId2">
            <a:alphaModFix/>
          </a:blip>
          <a:srcRect b="0" l="0" r="0" t="0"/>
          <a:stretch/>
        </p:blipFill>
        <p:spPr>
          <a:xfrm>
            <a:off x="6034150" y="2125475"/>
            <a:ext cx="2438300" cy="20319"/>
          </a:xfrm>
          <a:prstGeom prst="rect">
            <a:avLst/>
          </a:prstGeom>
          <a:noFill/>
          <a:ln>
            <a:noFill/>
          </a:ln>
        </p:spPr>
      </p:pic>
      <p:pic>
        <p:nvPicPr>
          <p:cNvPr id="176" name="Google Shape;176;p22"/>
          <p:cNvPicPr preferRelativeResize="0"/>
          <p:nvPr/>
        </p:nvPicPr>
        <p:blipFill rotWithShape="1">
          <a:blip r:embed="rId2">
            <a:alphaModFix/>
          </a:blip>
          <a:srcRect b="0" l="0" r="0" t="0"/>
          <a:stretch/>
        </p:blipFill>
        <p:spPr>
          <a:xfrm>
            <a:off x="6033250" y="1673500"/>
            <a:ext cx="2438300" cy="20319"/>
          </a:xfrm>
          <a:prstGeom prst="rect">
            <a:avLst/>
          </a:prstGeom>
          <a:noFill/>
          <a:ln>
            <a:noFill/>
          </a:ln>
        </p:spPr>
      </p:pic>
      <p:sp>
        <p:nvSpPr>
          <p:cNvPr id="177" name="Google Shape;177;p22"/>
          <p:cNvSpPr txBox="1"/>
          <p:nvPr>
            <p:ph type="ctrTitle"/>
          </p:nvPr>
        </p:nvSpPr>
        <p:spPr>
          <a:xfrm>
            <a:off x="414675" y="456850"/>
            <a:ext cx="3187500" cy="1200600"/>
          </a:xfrm>
          <a:prstGeom prst="rect">
            <a:avLst/>
          </a:prstGeom>
          <a:noFill/>
          <a:ln>
            <a:noFill/>
          </a:ln>
        </p:spPr>
        <p:txBody>
          <a:bodyPr anchorCtr="0" anchor="b" bIns="91425" lIns="91425" spcFirstLastPara="1" rIns="91425" wrap="square" tIns="91425">
            <a:noAutofit/>
          </a:bodyPr>
          <a:lstStyle>
            <a:lvl1pPr lvl="0" algn="l">
              <a:lnSpc>
                <a:spcPct val="75000"/>
              </a:lnSpc>
              <a:spcBef>
                <a:spcPts val="0"/>
              </a:spcBef>
              <a:spcAft>
                <a:spcPts val="0"/>
              </a:spcAft>
              <a:buClr>
                <a:schemeClr val="dk2"/>
              </a:buClr>
              <a:buSzPts val="3000"/>
              <a:buNone/>
              <a:defRPr>
                <a:solidFill>
                  <a:schemeClr val="dk2"/>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78" name="Google Shape;178;p22"/>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179" name="Google Shape;179;p22"/>
          <p:cNvPicPr preferRelativeResize="0"/>
          <p:nvPr/>
        </p:nvPicPr>
        <p:blipFill rotWithShape="1">
          <a:blip r:embed="rId2">
            <a:alphaModFix/>
          </a:blip>
          <a:srcRect b="0" l="0" r="0" t="0"/>
          <a:stretch/>
        </p:blipFill>
        <p:spPr>
          <a:xfrm>
            <a:off x="6034150" y="1197450"/>
            <a:ext cx="2438300" cy="20319"/>
          </a:xfrm>
          <a:prstGeom prst="rect">
            <a:avLst/>
          </a:prstGeom>
          <a:noFill/>
          <a:ln>
            <a:noFill/>
          </a:ln>
        </p:spPr>
      </p:pic>
      <p:sp>
        <p:nvSpPr>
          <p:cNvPr id="180" name="Google Shape;180;p22"/>
          <p:cNvSpPr txBox="1"/>
          <p:nvPr>
            <p:ph idx="1" type="body"/>
          </p:nvPr>
        </p:nvSpPr>
        <p:spPr>
          <a:xfrm>
            <a:off x="523800" y="1905025"/>
            <a:ext cx="2746200" cy="2716200"/>
          </a:xfrm>
          <a:prstGeom prst="rect">
            <a:avLst/>
          </a:prstGeom>
          <a:noFill/>
          <a:ln>
            <a:noFill/>
          </a:ln>
        </p:spPr>
        <p:txBody>
          <a:bodyPr anchorCtr="0" anchor="t" bIns="91425" lIns="91425" spcFirstLastPara="1" rIns="91425" wrap="square" tIns="91425">
            <a:noAutofit/>
          </a:bodyPr>
          <a:lstStyle>
            <a:lvl1pPr indent="-355600" lvl="0" marL="457200" algn="l">
              <a:lnSpc>
                <a:spcPct val="150000"/>
              </a:lnSpc>
              <a:spcBef>
                <a:spcPts val="0"/>
              </a:spcBef>
              <a:spcAft>
                <a:spcPts val="0"/>
              </a:spcAft>
              <a:buSzPts val="2000"/>
              <a:buChar char="●"/>
              <a:defRPr b="1"/>
            </a:lvl1pPr>
            <a:lvl2pPr indent="-330200" lvl="1" marL="914400" algn="l">
              <a:lnSpc>
                <a:spcPct val="150000"/>
              </a:lnSpc>
              <a:spcBef>
                <a:spcPts val="0"/>
              </a:spcBef>
              <a:spcAft>
                <a:spcPts val="0"/>
              </a:spcAft>
              <a:buSzPts val="1600"/>
              <a:buChar char="○"/>
              <a:defRPr/>
            </a:lvl2pPr>
            <a:lvl3pPr indent="-317500" lvl="2" marL="1371600" algn="l">
              <a:lnSpc>
                <a:spcPct val="150000"/>
              </a:lnSpc>
              <a:spcBef>
                <a:spcPts val="0"/>
              </a:spcBef>
              <a:spcAft>
                <a:spcPts val="0"/>
              </a:spcAft>
              <a:buSzPts val="14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pic>
        <p:nvPicPr>
          <p:cNvPr id="181" name="Google Shape;181;p22"/>
          <p:cNvPicPr preferRelativeResize="0"/>
          <p:nvPr/>
        </p:nvPicPr>
        <p:blipFill rotWithShape="1">
          <a:blip r:embed="rId2">
            <a:alphaModFix/>
          </a:blip>
          <a:srcRect b="0" l="0" r="0" t="0"/>
          <a:stretch/>
        </p:blipFill>
        <p:spPr>
          <a:xfrm>
            <a:off x="6033700" y="4435925"/>
            <a:ext cx="2438300" cy="2031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TITLE_1_1_1">
    <p:bg>
      <p:bgPr>
        <a:solidFill>
          <a:schemeClr val="dk2"/>
        </a:solidFill>
      </p:bgPr>
    </p:bg>
    <p:spTree>
      <p:nvGrpSpPr>
        <p:cNvPr id="182" name="Shape 182"/>
        <p:cNvGrpSpPr/>
        <p:nvPr/>
      </p:nvGrpSpPr>
      <p:grpSpPr>
        <a:xfrm>
          <a:off x="0" y="0"/>
          <a:ext cx="0" cy="0"/>
          <a:chOff x="0" y="0"/>
          <a:chExt cx="0" cy="0"/>
        </a:xfrm>
      </p:grpSpPr>
      <p:sp>
        <p:nvSpPr>
          <p:cNvPr id="183" name="Google Shape;183;p23"/>
          <p:cNvSpPr txBox="1"/>
          <p:nvPr>
            <p:ph type="ctrTitle"/>
          </p:nvPr>
        </p:nvSpPr>
        <p:spPr>
          <a:xfrm>
            <a:off x="414675" y="456850"/>
            <a:ext cx="3187500" cy="1200600"/>
          </a:xfrm>
          <a:prstGeom prst="rect">
            <a:avLst/>
          </a:prstGeom>
          <a:noFill/>
          <a:ln>
            <a:noFill/>
          </a:ln>
        </p:spPr>
        <p:txBody>
          <a:bodyPr anchorCtr="0" anchor="b" bIns="91425" lIns="91425" spcFirstLastPara="1" rIns="91425" wrap="square" tIns="91425">
            <a:noAutofit/>
          </a:bodyPr>
          <a:lstStyle>
            <a:lvl1pPr lvl="0" algn="l">
              <a:lnSpc>
                <a:spcPct val="75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84" name="Google Shape;184;p23"/>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23"/>
          <p:cNvSpPr txBox="1"/>
          <p:nvPr>
            <p:ph idx="1" type="body"/>
          </p:nvPr>
        </p:nvSpPr>
        <p:spPr>
          <a:xfrm>
            <a:off x="523800" y="1905025"/>
            <a:ext cx="2746200" cy="2716200"/>
          </a:xfrm>
          <a:prstGeom prst="rect">
            <a:avLst/>
          </a:prstGeom>
          <a:noFill/>
          <a:ln>
            <a:noFill/>
          </a:ln>
        </p:spPr>
        <p:txBody>
          <a:bodyPr anchorCtr="0" anchor="t" bIns="91425" lIns="91425" spcFirstLastPara="1" rIns="91425" wrap="square" tIns="91425">
            <a:noAutofit/>
          </a:bodyPr>
          <a:lstStyle>
            <a:lvl1pPr indent="-355600" lvl="0" marL="457200" algn="l">
              <a:lnSpc>
                <a:spcPct val="150000"/>
              </a:lnSpc>
              <a:spcBef>
                <a:spcPts val="0"/>
              </a:spcBef>
              <a:spcAft>
                <a:spcPts val="0"/>
              </a:spcAft>
              <a:buClr>
                <a:schemeClr val="lt1"/>
              </a:buClr>
              <a:buSzPts val="2000"/>
              <a:buChar char="●"/>
              <a:defRPr b="1">
                <a:solidFill>
                  <a:schemeClr val="lt1"/>
                </a:solidFill>
              </a:defRPr>
            </a:lvl1pPr>
            <a:lvl2pPr indent="-330200" lvl="1" marL="914400" algn="l">
              <a:lnSpc>
                <a:spcPct val="150000"/>
              </a:lnSpc>
              <a:spcBef>
                <a:spcPts val="0"/>
              </a:spcBef>
              <a:spcAft>
                <a:spcPts val="0"/>
              </a:spcAft>
              <a:buClr>
                <a:schemeClr val="lt1"/>
              </a:buClr>
              <a:buSzPts val="1600"/>
              <a:buChar char="○"/>
              <a:defRPr>
                <a:solidFill>
                  <a:schemeClr val="lt1"/>
                </a:solidFill>
              </a:defRPr>
            </a:lvl2pPr>
            <a:lvl3pPr indent="-317500" lvl="2" marL="1371600" algn="l">
              <a:lnSpc>
                <a:spcPct val="150000"/>
              </a:lnSpc>
              <a:spcBef>
                <a:spcPts val="0"/>
              </a:spcBef>
              <a:spcAft>
                <a:spcPts val="0"/>
              </a:spcAft>
              <a:buClr>
                <a:schemeClr val="lt1"/>
              </a:buClr>
              <a:buSzPts val="14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pic>
        <p:nvPicPr>
          <p:cNvPr id="186" name="Google Shape;186;p23"/>
          <p:cNvPicPr preferRelativeResize="0"/>
          <p:nvPr/>
        </p:nvPicPr>
        <p:blipFill rotWithShape="1">
          <a:blip r:embed="rId2">
            <a:alphaModFix/>
          </a:blip>
          <a:srcRect b="0" l="0" r="0" t="0"/>
          <a:stretch/>
        </p:blipFill>
        <p:spPr>
          <a:xfrm>
            <a:off x="6033700" y="3978725"/>
            <a:ext cx="2438300" cy="20319"/>
          </a:xfrm>
          <a:prstGeom prst="rect">
            <a:avLst/>
          </a:prstGeom>
          <a:noFill/>
          <a:ln>
            <a:noFill/>
          </a:ln>
        </p:spPr>
      </p:pic>
      <p:pic>
        <p:nvPicPr>
          <p:cNvPr id="187" name="Google Shape;187;p23"/>
          <p:cNvPicPr preferRelativeResize="0"/>
          <p:nvPr/>
        </p:nvPicPr>
        <p:blipFill rotWithShape="1">
          <a:blip r:embed="rId2">
            <a:alphaModFix/>
          </a:blip>
          <a:srcRect b="0" l="0" r="0" t="0"/>
          <a:stretch/>
        </p:blipFill>
        <p:spPr>
          <a:xfrm>
            <a:off x="6033700" y="3504075"/>
            <a:ext cx="2438300" cy="20319"/>
          </a:xfrm>
          <a:prstGeom prst="rect">
            <a:avLst/>
          </a:prstGeom>
          <a:noFill/>
          <a:ln>
            <a:noFill/>
          </a:ln>
        </p:spPr>
      </p:pic>
      <p:pic>
        <p:nvPicPr>
          <p:cNvPr id="188" name="Google Shape;188;p23"/>
          <p:cNvPicPr preferRelativeResize="0"/>
          <p:nvPr/>
        </p:nvPicPr>
        <p:blipFill rotWithShape="1">
          <a:blip r:embed="rId2">
            <a:alphaModFix/>
          </a:blip>
          <a:srcRect b="0" l="0" r="0" t="0"/>
          <a:stretch/>
        </p:blipFill>
        <p:spPr>
          <a:xfrm>
            <a:off x="6032800" y="3052100"/>
            <a:ext cx="2438300" cy="20319"/>
          </a:xfrm>
          <a:prstGeom prst="rect">
            <a:avLst/>
          </a:prstGeom>
          <a:noFill/>
          <a:ln>
            <a:noFill/>
          </a:ln>
        </p:spPr>
      </p:pic>
      <p:pic>
        <p:nvPicPr>
          <p:cNvPr id="189" name="Google Shape;189;p23"/>
          <p:cNvPicPr preferRelativeResize="0"/>
          <p:nvPr/>
        </p:nvPicPr>
        <p:blipFill rotWithShape="1">
          <a:blip r:embed="rId2">
            <a:alphaModFix/>
          </a:blip>
          <a:srcRect b="0" l="0" r="0" t="0"/>
          <a:stretch/>
        </p:blipFill>
        <p:spPr>
          <a:xfrm>
            <a:off x="6033700" y="2576050"/>
            <a:ext cx="2438300" cy="20319"/>
          </a:xfrm>
          <a:prstGeom prst="rect">
            <a:avLst/>
          </a:prstGeom>
          <a:noFill/>
          <a:ln>
            <a:noFill/>
          </a:ln>
        </p:spPr>
      </p:pic>
      <p:pic>
        <p:nvPicPr>
          <p:cNvPr id="190" name="Google Shape;190;p23"/>
          <p:cNvPicPr preferRelativeResize="0"/>
          <p:nvPr/>
        </p:nvPicPr>
        <p:blipFill rotWithShape="1">
          <a:blip r:embed="rId2">
            <a:alphaModFix/>
          </a:blip>
          <a:srcRect b="0" l="0" r="0" t="0"/>
          <a:stretch/>
        </p:blipFill>
        <p:spPr>
          <a:xfrm>
            <a:off x="6034150" y="2125475"/>
            <a:ext cx="2438300" cy="20319"/>
          </a:xfrm>
          <a:prstGeom prst="rect">
            <a:avLst/>
          </a:prstGeom>
          <a:noFill/>
          <a:ln>
            <a:noFill/>
          </a:ln>
        </p:spPr>
      </p:pic>
      <p:pic>
        <p:nvPicPr>
          <p:cNvPr id="191" name="Google Shape;191;p23"/>
          <p:cNvPicPr preferRelativeResize="0"/>
          <p:nvPr/>
        </p:nvPicPr>
        <p:blipFill rotWithShape="1">
          <a:blip r:embed="rId2">
            <a:alphaModFix/>
          </a:blip>
          <a:srcRect b="0" l="0" r="0" t="0"/>
          <a:stretch/>
        </p:blipFill>
        <p:spPr>
          <a:xfrm>
            <a:off x="6033250" y="1673500"/>
            <a:ext cx="2438300" cy="20319"/>
          </a:xfrm>
          <a:prstGeom prst="rect">
            <a:avLst/>
          </a:prstGeom>
          <a:noFill/>
          <a:ln>
            <a:noFill/>
          </a:ln>
        </p:spPr>
      </p:pic>
      <p:pic>
        <p:nvPicPr>
          <p:cNvPr id="192" name="Google Shape;192;p23"/>
          <p:cNvPicPr preferRelativeResize="0"/>
          <p:nvPr/>
        </p:nvPicPr>
        <p:blipFill rotWithShape="1">
          <a:blip r:embed="rId2">
            <a:alphaModFix/>
          </a:blip>
          <a:srcRect b="0" l="0" r="0" t="0"/>
          <a:stretch/>
        </p:blipFill>
        <p:spPr>
          <a:xfrm>
            <a:off x="6034150" y="1197450"/>
            <a:ext cx="2438300" cy="20319"/>
          </a:xfrm>
          <a:prstGeom prst="rect">
            <a:avLst/>
          </a:prstGeom>
          <a:noFill/>
          <a:ln>
            <a:noFill/>
          </a:ln>
        </p:spPr>
      </p:pic>
      <p:sp>
        <p:nvSpPr>
          <p:cNvPr id="193" name="Google Shape;193;p23"/>
          <p:cNvSpPr txBox="1"/>
          <p:nvPr/>
        </p:nvSpPr>
        <p:spPr>
          <a:xfrm>
            <a:off x="6030650" y="823575"/>
            <a:ext cx="24435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Montserrat"/>
              <a:ea typeface="Montserrat"/>
              <a:cs typeface="Montserrat"/>
              <a:sym typeface="Montserrat"/>
            </a:endParaRPr>
          </a:p>
        </p:txBody>
      </p:sp>
      <p:pic>
        <p:nvPicPr>
          <p:cNvPr id="194" name="Google Shape;194;p23"/>
          <p:cNvPicPr preferRelativeResize="0"/>
          <p:nvPr/>
        </p:nvPicPr>
        <p:blipFill rotWithShape="1">
          <a:blip r:embed="rId2">
            <a:alphaModFix/>
          </a:blip>
          <a:srcRect b="0" l="0" r="0" t="0"/>
          <a:stretch/>
        </p:blipFill>
        <p:spPr>
          <a:xfrm>
            <a:off x="6033700" y="4435925"/>
            <a:ext cx="2438300" cy="2031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195" name="Shape 195"/>
        <p:cNvGrpSpPr/>
        <p:nvPr/>
      </p:nvGrpSpPr>
      <p:grpSpPr>
        <a:xfrm>
          <a:off x="0" y="0"/>
          <a:ext cx="0" cy="0"/>
          <a:chOff x="0" y="0"/>
          <a:chExt cx="0" cy="0"/>
        </a:xfrm>
      </p:grpSpPr>
      <p:pic>
        <p:nvPicPr>
          <p:cNvPr id="196" name="Google Shape;196;p24"/>
          <p:cNvPicPr preferRelativeResize="0"/>
          <p:nvPr/>
        </p:nvPicPr>
        <p:blipFill rotWithShape="1">
          <a:blip r:embed="rId2">
            <a:alphaModFix/>
          </a:blip>
          <a:srcRect b="0" l="0" r="0" t="10434"/>
          <a:stretch/>
        </p:blipFill>
        <p:spPr>
          <a:xfrm>
            <a:off x="0" y="0"/>
            <a:ext cx="9144000" cy="4631926"/>
          </a:xfrm>
          <a:prstGeom prst="rect">
            <a:avLst/>
          </a:prstGeom>
          <a:noFill/>
          <a:ln>
            <a:noFill/>
          </a:ln>
        </p:spPr>
      </p:pic>
      <p:pic>
        <p:nvPicPr>
          <p:cNvPr id="197" name="Google Shape;197;p24"/>
          <p:cNvPicPr preferRelativeResize="0"/>
          <p:nvPr/>
        </p:nvPicPr>
        <p:blipFill rotWithShape="1">
          <a:blip r:embed="rId3">
            <a:alphaModFix/>
          </a:blip>
          <a:srcRect b="0" l="0" r="0" t="0"/>
          <a:stretch/>
        </p:blipFill>
        <p:spPr>
          <a:xfrm>
            <a:off x="1409550" y="0"/>
            <a:ext cx="5860476" cy="4631925"/>
          </a:xfrm>
          <a:prstGeom prst="rect">
            <a:avLst/>
          </a:prstGeom>
          <a:noFill/>
          <a:ln>
            <a:noFill/>
          </a:ln>
        </p:spPr>
      </p:pic>
      <p:sp>
        <p:nvSpPr>
          <p:cNvPr id="198" name="Google Shape;198;p24"/>
          <p:cNvSpPr txBox="1"/>
          <p:nvPr>
            <p:ph type="title"/>
          </p:nvPr>
        </p:nvSpPr>
        <p:spPr>
          <a:xfrm>
            <a:off x="311700" y="1895063"/>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i="1" sz="6000">
                <a:solidFill>
                  <a:schemeClr val="lt1"/>
                </a:solidFill>
              </a:defRPr>
            </a:lvl1pPr>
            <a:lvl2pPr lvl="1" algn="ctr">
              <a:lnSpc>
                <a:spcPct val="100000"/>
              </a:lnSpc>
              <a:spcBef>
                <a:spcPts val="0"/>
              </a:spcBef>
              <a:spcAft>
                <a:spcPts val="0"/>
              </a:spcAft>
              <a:buSzPts val="6000"/>
              <a:buFont typeface="DM Sans"/>
              <a:buNone/>
              <a:defRPr b="1" sz="6000">
                <a:latin typeface="DM Sans"/>
                <a:ea typeface="DM Sans"/>
                <a:cs typeface="DM Sans"/>
                <a:sym typeface="DM Sans"/>
              </a:defRPr>
            </a:lvl2pPr>
            <a:lvl3pPr lvl="2" algn="ctr">
              <a:lnSpc>
                <a:spcPct val="100000"/>
              </a:lnSpc>
              <a:spcBef>
                <a:spcPts val="0"/>
              </a:spcBef>
              <a:spcAft>
                <a:spcPts val="0"/>
              </a:spcAft>
              <a:buSzPts val="6000"/>
              <a:buFont typeface="DM Sans"/>
              <a:buNone/>
              <a:defRPr b="1" sz="6000">
                <a:latin typeface="DM Sans"/>
                <a:ea typeface="DM Sans"/>
                <a:cs typeface="DM Sans"/>
                <a:sym typeface="DM Sans"/>
              </a:defRPr>
            </a:lvl3pPr>
            <a:lvl4pPr lvl="3" algn="ctr">
              <a:lnSpc>
                <a:spcPct val="100000"/>
              </a:lnSpc>
              <a:spcBef>
                <a:spcPts val="0"/>
              </a:spcBef>
              <a:spcAft>
                <a:spcPts val="0"/>
              </a:spcAft>
              <a:buSzPts val="6000"/>
              <a:buFont typeface="DM Sans"/>
              <a:buNone/>
              <a:defRPr b="1" sz="6000">
                <a:latin typeface="DM Sans"/>
                <a:ea typeface="DM Sans"/>
                <a:cs typeface="DM Sans"/>
                <a:sym typeface="DM Sans"/>
              </a:defRPr>
            </a:lvl4pPr>
            <a:lvl5pPr lvl="4" algn="ctr">
              <a:lnSpc>
                <a:spcPct val="100000"/>
              </a:lnSpc>
              <a:spcBef>
                <a:spcPts val="0"/>
              </a:spcBef>
              <a:spcAft>
                <a:spcPts val="0"/>
              </a:spcAft>
              <a:buSzPts val="6000"/>
              <a:buFont typeface="DM Sans"/>
              <a:buNone/>
              <a:defRPr b="1" sz="6000">
                <a:latin typeface="DM Sans"/>
                <a:ea typeface="DM Sans"/>
                <a:cs typeface="DM Sans"/>
                <a:sym typeface="DM Sans"/>
              </a:defRPr>
            </a:lvl5pPr>
            <a:lvl6pPr lvl="5" algn="ctr">
              <a:lnSpc>
                <a:spcPct val="100000"/>
              </a:lnSpc>
              <a:spcBef>
                <a:spcPts val="0"/>
              </a:spcBef>
              <a:spcAft>
                <a:spcPts val="0"/>
              </a:spcAft>
              <a:buSzPts val="6000"/>
              <a:buFont typeface="DM Sans"/>
              <a:buNone/>
              <a:defRPr b="1" sz="6000">
                <a:latin typeface="DM Sans"/>
                <a:ea typeface="DM Sans"/>
                <a:cs typeface="DM Sans"/>
                <a:sym typeface="DM Sans"/>
              </a:defRPr>
            </a:lvl6pPr>
            <a:lvl7pPr lvl="6" algn="ctr">
              <a:lnSpc>
                <a:spcPct val="100000"/>
              </a:lnSpc>
              <a:spcBef>
                <a:spcPts val="0"/>
              </a:spcBef>
              <a:spcAft>
                <a:spcPts val="0"/>
              </a:spcAft>
              <a:buSzPts val="6000"/>
              <a:buFont typeface="DM Sans"/>
              <a:buNone/>
              <a:defRPr b="1" sz="6000">
                <a:latin typeface="DM Sans"/>
                <a:ea typeface="DM Sans"/>
                <a:cs typeface="DM Sans"/>
                <a:sym typeface="DM Sans"/>
              </a:defRPr>
            </a:lvl7pPr>
            <a:lvl8pPr lvl="7" algn="ctr">
              <a:lnSpc>
                <a:spcPct val="100000"/>
              </a:lnSpc>
              <a:spcBef>
                <a:spcPts val="0"/>
              </a:spcBef>
              <a:spcAft>
                <a:spcPts val="0"/>
              </a:spcAft>
              <a:buSzPts val="6000"/>
              <a:buFont typeface="DM Sans"/>
              <a:buNone/>
              <a:defRPr b="1" sz="6000">
                <a:latin typeface="DM Sans"/>
                <a:ea typeface="DM Sans"/>
                <a:cs typeface="DM Sans"/>
                <a:sym typeface="DM Sans"/>
              </a:defRPr>
            </a:lvl8pPr>
            <a:lvl9pPr lvl="8" algn="ctr">
              <a:lnSpc>
                <a:spcPct val="100000"/>
              </a:lnSpc>
              <a:spcBef>
                <a:spcPts val="0"/>
              </a:spcBef>
              <a:spcAft>
                <a:spcPts val="0"/>
              </a:spcAft>
              <a:buSzPts val="6000"/>
              <a:buFont typeface="DM Sans"/>
              <a:buNone/>
              <a:defRPr b="1" sz="6000">
                <a:latin typeface="DM Sans"/>
                <a:ea typeface="DM Sans"/>
                <a:cs typeface="DM Sans"/>
                <a:sym typeface="DM Sans"/>
              </a:defRPr>
            </a:lvl9pPr>
          </a:lstStyle>
          <a:p/>
        </p:txBody>
      </p:sp>
      <p:sp>
        <p:nvSpPr>
          <p:cNvPr id="199" name="Google Shape;199;p24"/>
          <p:cNvSpPr/>
          <p:nvPr/>
        </p:nvSpPr>
        <p:spPr>
          <a:xfrm>
            <a:off x="-37550" y="4631925"/>
            <a:ext cx="9225300" cy="60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4"/>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201" name="Google Shape;201;p24"/>
          <p:cNvPicPr preferRelativeResize="0"/>
          <p:nvPr/>
        </p:nvPicPr>
        <p:blipFill rotWithShape="1">
          <a:blip r:embed="rId4">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1_2">
    <p:bg>
      <p:bgPr>
        <a:solidFill>
          <a:srgbClr val="C3CCD9"/>
        </a:solidFill>
      </p:bgPr>
    </p:bg>
    <p:spTree>
      <p:nvGrpSpPr>
        <p:cNvPr id="202" name="Shape 202"/>
        <p:cNvGrpSpPr/>
        <p:nvPr/>
      </p:nvGrpSpPr>
      <p:grpSpPr>
        <a:xfrm>
          <a:off x="0" y="0"/>
          <a:ext cx="0" cy="0"/>
          <a:chOff x="0" y="0"/>
          <a:chExt cx="0" cy="0"/>
        </a:xfrm>
      </p:grpSpPr>
      <p:sp>
        <p:nvSpPr>
          <p:cNvPr id="203" name="Google Shape;203;p25"/>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5"/>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Font typeface="DM Sans Medium"/>
              <a:buNone/>
              <a:defRPr>
                <a:latin typeface="DM Sans Medium"/>
                <a:ea typeface="DM Sans Medium"/>
                <a:cs typeface="DM Sans Medium"/>
                <a:sym typeface="DM Sans Medium"/>
              </a:defRPr>
            </a:lvl2pPr>
            <a:lvl3pPr lvl="2" algn="l">
              <a:lnSpc>
                <a:spcPct val="150000"/>
              </a:lnSpc>
              <a:spcBef>
                <a:spcPts val="0"/>
              </a:spcBef>
              <a:spcAft>
                <a:spcPts val="0"/>
              </a:spcAft>
              <a:buSzPts val="1400"/>
              <a:buFont typeface="DM Sans Medium"/>
              <a:buNone/>
              <a:defRPr>
                <a:latin typeface="DM Sans Medium"/>
                <a:ea typeface="DM Sans Medium"/>
                <a:cs typeface="DM Sans Medium"/>
                <a:sym typeface="DM Sans Medium"/>
              </a:defRPr>
            </a:lvl3pPr>
            <a:lvl4pPr lvl="3" algn="l">
              <a:lnSpc>
                <a:spcPct val="150000"/>
              </a:lnSpc>
              <a:spcBef>
                <a:spcPts val="0"/>
              </a:spcBef>
              <a:spcAft>
                <a:spcPts val="0"/>
              </a:spcAft>
              <a:buSzPts val="1000"/>
              <a:buFont typeface="DM Sans Medium"/>
              <a:buNone/>
              <a:defRPr>
                <a:latin typeface="DM Sans Medium"/>
                <a:ea typeface="DM Sans Medium"/>
                <a:cs typeface="DM Sans Medium"/>
                <a:sym typeface="DM Sans Medium"/>
              </a:defRPr>
            </a:lvl4pPr>
            <a:lvl5pPr lvl="4" algn="l">
              <a:lnSpc>
                <a:spcPct val="150000"/>
              </a:lnSpc>
              <a:spcBef>
                <a:spcPts val="0"/>
              </a:spcBef>
              <a:spcAft>
                <a:spcPts val="0"/>
              </a:spcAft>
              <a:buSzPts val="900"/>
              <a:buFont typeface="DM Sans Medium"/>
              <a:buNone/>
              <a:defRPr>
                <a:latin typeface="DM Sans Medium"/>
                <a:ea typeface="DM Sans Medium"/>
                <a:cs typeface="DM Sans Medium"/>
                <a:sym typeface="DM Sans Medium"/>
              </a:defRPr>
            </a:lvl5pPr>
            <a:lvl6pPr lvl="5" algn="l">
              <a:lnSpc>
                <a:spcPct val="150000"/>
              </a:lnSpc>
              <a:spcBef>
                <a:spcPts val="0"/>
              </a:spcBef>
              <a:spcAft>
                <a:spcPts val="0"/>
              </a:spcAft>
              <a:buSzPts val="800"/>
              <a:buFont typeface="DM Sans Medium"/>
              <a:buNone/>
              <a:defRPr>
                <a:latin typeface="DM Sans Medium"/>
                <a:ea typeface="DM Sans Medium"/>
                <a:cs typeface="DM Sans Medium"/>
                <a:sym typeface="DM Sans Medium"/>
              </a:defRPr>
            </a:lvl6pPr>
            <a:lvl7pPr lvl="6" algn="l">
              <a:lnSpc>
                <a:spcPct val="150000"/>
              </a:lnSpc>
              <a:spcBef>
                <a:spcPts val="0"/>
              </a:spcBef>
              <a:spcAft>
                <a:spcPts val="0"/>
              </a:spcAft>
              <a:buSzPts val="700"/>
              <a:buFont typeface="DM Sans Medium"/>
              <a:buNone/>
              <a:defRPr>
                <a:latin typeface="DM Sans Medium"/>
                <a:ea typeface="DM Sans Medium"/>
                <a:cs typeface="DM Sans Medium"/>
                <a:sym typeface="DM Sans Medium"/>
              </a:defRPr>
            </a:lvl7pPr>
            <a:lvl8pPr lvl="7" algn="l">
              <a:lnSpc>
                <a:spcPct val="150000"/>
              </a:lnSpc>
              <a:spcBef>
                <a:spcPts val="0"/>
              </a:spcBef>
              <a:spcAft>
                <a:spcPts val="0"/>
              </a:spcAft>
              <a:buSzPts val="600"/>
              <a:buFont typeface="DM Sans Medium"/>
              <a:buNone/>
              <a:defRPr>
                <a:latin typeface="DM Sans Medium"/>
                <a:ea typeface="DM Sans Medium"/>
                <a:cs typeface="DM Sans Medium"/>
                <a:sym typeface="DM Sans Medium"/>
              </a:defRPr>
            </a:lvl8pPr>
            <a:lvl9pPr lvl="8" algn="l">
              <a:lnSpc>
                <a:spcPct val="150000"/>
              </a:lnSpc>
              <a:spcBef>
                <a:spcPts val="0"/>
              </a:spcBef>
              <a:spcAft>
                <a:spcPts val="0"/>
              </a:spcAft>
              <a:buSzPts val="500"/>
              <a:buFont typeface="DM Sans Medium"/>
              <a:buNone/>
              <a:defRPr>
                <a:latin typeface="DM Sans Medium"/>
                <a:ea typeface="DM Sans Medium"/>
                <a:cs typeface="DM Sans Medium"/>
                <a:sym typeface="DM Sans Medium"/>
              </a:defRPr>
            </a:lvl9pPr>
          </a:lstStyle>
          <a:p/>
        </p:txBody>
      </p:sp>
      <p:sp>
        <p:nvSpPr>
          <p:cNvPr id="205" name="Google Shape;205;p25"/>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206" name="Google Shape;206;p25"/>
          <p:cNvPicPr preferRelativeResize="0"/>
          <p:nvPr/>
        </p:nvPicPr>
        <p:blipFill rotWithShape="1">
          <a:blip r:embed="rId2">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CUSTOM_1_1">
    <p:bg>
      <p:bgPr>
        <a:solidFill>
          <a:schemeClr val="lt2"/>
        </a:solidFill>
      </p:bgPr>
    </p:bg>
    <p:spTree>
      <p:nvGrpSpPr>
        <p:cNvPr id="207" name="Shape 207"/>
        <p:cNvGrpSpPr/>
        <p:nvPr/>
      </p:nvGrpSpPr>
      <p:grpSpPr>
        <a:xfrm>
          <a:off x="0" y="0"/>
          <a:ext cx="0" cy="0"/>
          <a:chOff x="0" y="0"/>
          <a:chExt cx="0" cy="0"/>
        </a:xfrm>
      </p:grpSpPr>
      <p:sp>
        <p:nvSpPr>
          <p:cNvPr id="208" name="Google Shape;208;p26"/>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6"/>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10" name="Google Shape;210;p26"/>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rotWithShape="1">
          <a:blip r:embed="rId2">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CUSTOM_1_1_1">
    <p:bg>
      <p:bgPr>
        <a:solidFill>
          <a:schemeClr val="dk2"/>
        </a:solidFill>
      </p:bgPr>
    </p:bg>
    <p:spTree>
      <p:nvGrpSpPr>
        <p:cNvPr id="212" name="Shape 212"/>
        <p:cNvGrpSpPr/>
        <p:nvPr/>
      </p:nvGrpSpPr>
      <p:grpSpPr>
        <a:xfrm>
          <a:off x="0" y="0"/>
          <a:ext cx="0" cy="0"/>
          <a:chOff x="0" y="0"/>
          <a:chExt cx="0" cy="0"/>
        </a:xfrm>
      </p:grpSpPr>
      <p:sp>
        <p:nvSpPr>
          <p:cNvPr id="213" name="Google Shape;213;p27"/>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7"/>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15" name="Google Shape;215;p27"/>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216" name="Google Shape;216;p27"/>
          <p:cNvPicPr preferRelativeResize="0"/>
          <p:nvPr/>
        </p:nvPicPr>
        <p:blipFill rotWithShape="1">
          <a:blip r:embed="rId2">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1">
  <p:cSld name="TITLE_ONLY_1_1_1">
    <p:bg>
      <p:bgPr>
        <a:solidFill>
          <a:schemeClr val="lt1"/>
        </a:solidFill>
      </p:bgPr>
    </p:bg>
    <p:spTree>
      <p:nvGrpSpPr>
        <p:cNvPr id="217" name="Shape 217"/>
        <p:cNvGrpSpPr/>
        <p:nvPr/>
      </p:nvGrpSpPr>
      <p:grpSpPr>
        <a:xfrm>
          <a:off x="0" y="0"/>
          <a:ext cx="0" cy="0"/>
          <a:chOff x="0" y="0"/>
          <a:chExt cx="0" cy="0"/>
        </a:xfrm>
      </p:grpSpPr>
      <p:pic>
        <p:nvPicPr>
          <p:cNvPr id="218" name="Google Shape;218;p28"/>
          <p:cNvPicPr preferRelativeResize="0"/>
          <p:nvPr/>
        </p:nvPicPr>
        <p:blipFill rotWithShape="1">
          <a:blip r:embed="rId2">
            <a:alphaModFix amt="23000"/>
          </a:blip>
          <a:srcRect b="0" l="0" r="0" t="0"/>
          <a:stretch/>
        </p:blipFill>
        <p:spPr>
          <a:xfrm>
            <a:off x="0" y="0"/>
            <a:ext cx="9144000" cy="5143500"/>
          </a:xfrm>
          <a:prstGeom prst="rect">
            <a:avLst/>
          </a:prstGeom>
          <a:noFill/>
          <a:ln>
            <a:noFill/>
          </a:ln>
        </p:spPr>
      </p:pic>
      <p:pic>
        <p:nvPicPr>
          <p:cNvPr id="219" name="Google Shape;219;p28"/>
          <p:cNvPicPr preferRelativeResize="0"/>
          <p:nvPr/>
        </p:nvPicPr>
        <p:blipFill rotWithShape="1">
          <a:blip r:embed="rId3">
            <a:alphaModFix/>
          </a:blip>
          <a:srcRect b="0" l="0" r="0" t="0"/>
          <a:stretch/>
        </p:blipFill>
        <p:spPr>
          <a:xfrm>
            <a:off x="0" y="2376"/>
            <a:ext cx="9144000" cy="4417475"/>
          </a:xfrm>
          <a:prstGeom prst="rect">
            <a:avLst/>
          </a:prstGeom>
          <a:noFill/>
          <a:ln>
            <a:noFill/>
          </a:ln>
        </p:spPr>
      </p:pic>
      <p:sp>
        <p:nvSpPr>
          <p:cNvPr id="220" name="Google Shape;220;p28"/>
          <p:cNvSpPr txBox="1"/>
          <p:nvPr>
            <p:ph type="ctrTitle"/>
          </p:nvPr>
        </p:nvSpPr>
        <p:spPr>
          <a:xfrm>
            <a:off x="299200" y="2594700"/>
            <a:ext cx="6018600" cy="2229000"/>
          </a:xfrm>
          <a:prstGeom prst="rect">
            <a:avLst/>
          </a:prstGeom>
          <a:noFill/>
          <a:ln>
            <a:noFill/>
          </a:ln>
        </p:spPr>
        <p:txBody>
          <a:bodyPr anchorCtr="0" anchor="b" bIns="91425" lIns="91425" spcFirstLastPara="1" rIns="91425" wrap="square" tIns="91425">
            <a:spAutoFit/>
          </a:bodyPr>
          <a:lstStyle>
            <a:lvl1pPr lvl="0" algn="l">
              <a:lnSpc>
                <a:spcPct val="75000"/>
              </a:lnSpc>
              <a:spcBef>
                <a:spcPts val="0"/>
              </a:spcBef>
              <a:spcAft>
                <a:spcPts val="0"/>
              </a:spcAft>
              <a:buClr>
                <a:schemeClr val="dk2"/>
              </a:buClr>
              <a:buSzPts val="9600"/>
              <a:buNone/>
              <a:defRPr sz="9600">
                <a:solidFill>
                  <a:schemeClr val="dk2"/>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pic>
        <p:nvPicPr>
          <p:cNvPr id="221" name="Google Shape;221;p28"/>
          <p:cNvPicPr preferRelativeResize="0"/>
          <p:nvPr/>
        </p:nvPicPr>
        <p:blipFill rotWithShape="1">
          <a:blip r:embed="rId4">
            <a:alphaModFix/>
          </a:blip>
          <a:srcRect b="0" l="0" r="0" t="0"/>
          <a:stretch/>
        </p:blipFill>
        <p:spPr>
          <a:xfrm>
            <a:off x="7592267" y="244373"/>
            <a:ext cx="1288838" cy="4131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p:cSld name="Presentation Title">
    <p:spTree>
      <p:nvGrpSpPr>
        <p:cNvPr id="222" name="Shape 222"/>
        <p:cNvGrpSpPr/>
        <p:nvPr/>
      </p:nvGrpSpPr>
      <p:grpSpPr>
        <a:xfrm>
          <a:off x="0" y="0"/>
          <a:ext cx="0" cy="0"/>
          <a:chOff x="0" y="0"/>
          <a:chExt cx="0" cy="0"/>
        </a:xfrm>
      </p:grpSpPr>
      <p:sp>
        <p:nvSpPr>
          <p:cNvPr id="223" name="Google Shape;223;p29"/>
          <p:cNvSpPr/>
          <p:nvPr/>
        </p:nvSpPr>
        <p:spPr>
          <a:xfrm>
            <a:off x="0" y="0"/>
            <a:ext cx="9144000" cy="5143500"/>
          </a:xfrm>
          <a:prstGeom prst="rect">
            <a:avLst/>
          </a:prstGeom>
          <a:solidFill>
            <a:srgbClr val="1F1F1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ckwell"/>
              <a:ea typeface="Rockwell"/>
              <a:cs typeface="Rockwell"/>
              <a:sym typeface="Rockwell"/>
            </a:endParaRPr>
          </a:p>
        </p:txBody>
      </p:sp>
      <p:pic>
        <p:nvPicPr>
          <p:cNvPr id="224" name="Google Shape;224;p29"/>
          <p:cNvPicPr preferRelativeResize="0"/>
          <p:nvPr/>
        </p:nvPicPr>
        <p:blipFill rotWithShape="1">
          <a:blip r:embed="rId2">
            <a:alphaModFix amt="20000"/>
          </a:blip>
          <a:srcRect b="54208" l="0" r="0" t="0"/>
          <a:stretch/>
        </p:blipFill>
        <p:spPr>
          <a:xfrm>
            <a:off x="0" y="3134203"/>
            <a:ext cx="9143999" cy="2009297"/>
          </a:xfrm>
          <a:prstGeom prst="rect">
            <a:avLst/>
          </a:prstGeom>
          <a:noFill/>
          <a:ln>
            <a:noFill/>
          </a:ln>
        </p:spPr>
      </p:pic>
      <p:pic>
        <p:nvPicPr>
          <p:cNvPr id="225" name="Google Shape;225;p29"/>
          <p:cNvPicPr preferRelativeResize="0"/>
          <p:nvPr/>
        </p:nvPicPr>
        <p:blipFill rotWithShape="1">
          <a:blip r:embed="rId3">
            <a:alphaModFix/>
          </a:blip>
          <a:srcRect b="0" l="0" r="0" t="0"/>
          <a:stretch/>
        </p:blipFill>
        <p:spPr>
          <a:xfrm>
            <a:off x="685800" y="4789459"/>
            <a:ext cx="706373" cy="206201"/>
          </a:xfrm>
          <a:prstGeom prst="rect">
            <a:avLst/>
          </a:prstGeom>
          <a:noFill/>
          <a:ln>
            <a:noFill/>
          </a:ln>
        </p:spPr>
      </p:pic>
      <p:sp>
        <p:nvSpPr>
          <p:cNvPr id="226" name="Google Shape;226;p29"/>
          <p:cNvSpPr txBox="1"/>
          <p:nvPr>
            <p:ph idx="1" type="body"/>
          </p:nvPr>
        </p:nvSpPr>
        <p:spPr>
          <a:xfrm>
            <a:off x="685801" y="2584450"/>
            <a:ext cx="7063800" cy="36900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800"/>
              </a:spcBef>
              <a:spcAft>
                <a:spcPts val="0"/>
              </a:spcAft>
              <a:buClr>
                <a:schemeClr val="accent1"/>
              </a:buClr>
              <a:buSzPts val="2400"/>
              <a:buNone/>
              <a:defRPr sz="2400" cap="none">
                <a:solidFill>
                  <a:schemeClr val="accent1"/>
                </a:solidFill>
                <a:latin typeface="Oswald Medium"/>
                <a:ea typeface="Oswald Medium"/>
                <a:cs typeface="Oswald Medium"/>
                <a:sym typeface="Oswald Medium"/>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227" name="Google Shape;227;p29"/>
          <p:cNvSpPr txBox="1"/>
          <p:nvPr>
            <p:ph idx="2" type="body"/>
          </p:nvPr>
        </p:nvSpPr>
        <p:spPr>
          <a:xfrm>
            <a:off x="685800" y="1764726"/>
            <a:ext cx="7063800" cy="694800"/>
          </a:xfrm>
          <a:prstGeom prst="rect">
            <a:avLst/>
          </a:prstGeom>
          <a:noFill/>
          <a:ln>
            <a:noFill/>
          </a:ln>
        </p:spPr>
        <p:txBody>
          <a:bodyPr anchorCtr="0" anchor="ctr" bIns="34275" lIns="0" spcFirstLastPara="1" rIns="0" wrap="square" tIns="34275">
            <a:noAutofit/>
          </a:bodyPr>
          <a:lstStyle>
            <a:lvl1pPr indent="-228600" lvl="0" marL="457200" algn="l">
              <a:lnSpc>
                <a:spcPct val="100000"/>
              </a:lnSpc>
              <a:spcBef>
                <a:spcPts val="0"/>
              </a:spcBef>
              <a:spcAft>
                <a:spcPts val="0"/>
              </a:spcAft>
              <a:buClr>
                <a:schemeClr val="lt2"/>
              </a:buClr>
              <a:buSzPts val="6000"/>
              <a:buNone/>
              <a:defRPr sz="6000" cap="none">
                <a:solidFill>
                  <a:schemeClr val="lt2"/>
                </a:solidFill>
                <a:latin typeface="Montserrat Medium"/>
                <a:ea typeface="Montserrat Medium"/>
                <a:cs typeface="Montserrat Medium"/>
                <a:sym typeface="Montserrat Medium"/>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Graph">
  <p:cSld name="Presentation Title_1_1_1_1">
    <p:bg>
      <p:bgPr>
        <a:solidFill>
          <a:schemeClr val="lt1"/>
        </a:solidFill>
      </p:bgPr>
    </p:bg>
    <p:spTree>
      <p:nvGrpSpPr>
        <p:cNvPr id="228" name="Shape 228"/>
        <p:cNvGrpSpPr/>
        <p:nvPr/>
      </p:nvGrpSpPr>
      <p:grpSpPr>
        <a:xfrm>
          <a:off x="0" y="0"/>
          <a:ext cx="0" cy="0"/>
          <a:chOff x="0" y="0"/>
          <a:chExt cx="0" cy="0"/>
        </a:xfrm>
      </p:grpSpPr>
      <p:pic>
        <p:nvPicPr>
          <p:cNvPr id="229" name="Google Shape;229;p30"/>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230" name="Google Shape;230;p30"/>
          <p:cNvSpPr txBox="1"/>
          <p:nvPr>
            <p:ph type="title"/>
          </p:nvPr>
        </p:nvSpPr>
        <p:spPr>
          <a:xfrm>
            <a:off x="311700" y="235100"/>
            <a:ext cx="35214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DM Sans Medium"/>
              <a:buNone/>
              <a:defRPr b="0" sz="14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2pPr>
            <a:lvl3pPr lvl="2"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3pPr>
            <a:lvl4pPr lvl="3"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4pPr>
            <a:lvl5pPr lvl="4"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5pPr>
            <a:lvl6pPr lvl="5"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6pPr>
            <a:lvl7pPr lvl="6"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7pPr>
            <a:lvl8pPr lvl="7"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8pPr>
            <a:lvl9pPr lvl="8"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9pPr>
          </a:lstStyle>
          <a:p/>
        </p:txBody>
      </p:sp>
      <p:sp>
        <p:nvSpPr>
          <p:cNvPr id="231" name="Google Shape;231;p30"/>
          <p:cNvSpPr txBox="1"/>
          <p:nvPr>
            <p:ph idx="2" type="title"/>
          </p:nvPr>
        </p:nvSpPr>
        <p:spPr>
          <a:xfrm>
            <a:off x="275400" y="429000"/>
            <a:ext cx="65748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000"/>
              <a:buNone/>
              <a:defRPr>
                <a:solidFill>
                  <a:schemeClr val="dk2"/>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26" name="Google Shape;26;p4"/>
          <p:cNvSpPr txBox="1"/>
          <p:nvPr>
            <p:ph idx="1" type="body"/>
          </p:nvPr>
        </p:nvSpPr>
        <p:spPr>
          <a:xfrm>
            <a:off x="311700" y="1523475"/>
            <a:ext cx="3340800" cy="2889600"/>
          </a:xfrm>
          <a:prstGeom prst="rect">
            <a:avLst/>
          </a:prstGeom>
          <a:noFill/>
          <a:ln>
            <a:noFill/>
          </a:ln>
        </p:spPr>
        <p:txBody>
          <a:bodyPr anchorCtr="0" anchor="t" bIns="91425" lIns="91425" spcFirstLastPara="1" rIns="91425" wrap="square" tIns="91425">
            <a:noAutofit/>
          </a:bodyPr>
          <a:lstStyle>
            <a:lvl1pPr indent="-355600" lvl="0" marL="457200" algn="l">
              <a:lnSpc>
                <a:spcPct val="150000"/>
              </a:lnSpc>
              <a:spcBef>
                <a:spcPts val="0"/>
              </a:spcBef>
              <a:spcAft>
                <a:spcPts val="0"/>
              </a:spcAft>
              <a:buSzPts val="2000"/>
              <a:buChar char="●"/>
              <a:defRPr/>
            </a:lvl1pPr>
            <a:lvl2pPr indent="-330200" lvl="1" marL="914400" algn="l">
              <a:lnSpc>
                <a:spcPct val="150000"/>
              </a:lnSpc>
              <a:spcBef>
                <a:spcPts val="0"/>
              </a:spcBef>
              <a:spcAft>
                <a:spcPts val="0"/>
              </a:spcAft>
              <a:buSzPts val="1600"/>
              <a:buChar char="○"/>
              <a:defRPr/>
            </a:lvl2pPr>
            <a:lvl3pPr indent="-317500" lvl="2" marL="1371600" algn="l">
              <a:lnSpc>
                <a:spcPct val="150000"/>
              </a:lnSpc>
              <a:spcBef>
                <a:spcPts val="0"/>
              </a:spcBef>
              <a:spcAft>
                <a:spcPts val="0"/>
              </a:spcAft>
              <a:buSzPts val="14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27" name="Google Shape;27;p4"/>
          <p:cNvSpPr txBox="1"/>
          <p:nvPr>
            <p:ph idx="2" type="body"/>
          </p:nvPr>
        </p:nvSpPr>
        <p:spPr>
          <a:xfrm>
            <a:off x="4154225" y="1523475"/>
            <a:ext cx="3340800" cy="2889600"/>
          </a:xfrm>
          <a:prstGeom prst="rect">
            <a:avLst/>
          </a:prstGeom>
          <a:noFill/>
          <a:ln>
            <a:noFill/>
          </a:ln>
        </p:spPr>
        <p:txBody>
          <a:bodyPr anchorCtr="0" anchor="t" bIns="91425" lIns="91425" spcFirstLastPara="1" rIns="91425" wrap="square" tIns="91425">
            <a:noAutofit/>
          </a:bodyPr>
          <a:lstStyle>
            <a:lvl1pPr indent="-355600" lvl="0" marL="457200" algn="l">
              <a:lnSpc>
                <a:spcPct val="150000"/>
              </a:lnSpc>
              <a:spcBef>
                <a:spcPts val="0"/>
              </a:spcBef>
              <a:spcAft>
                <a:spcPts val="0"/>
              </a:spcAft>
              <a:buSzPts val="2000"/>
              <a:buChar char="●"/>
              <a:defRPr/>
            </a:lvl1pPr>
            <a:lvl2pPr indent="-330200" lvl="1" marL="914400" algn="l">
              <a:lnSpc>
                <a:spcPct val="150000"/>
              </a:lnSpc>
              <a:spcBef>
                <a:spcPts val="0"/>
              </a:spcBef>
              <a:spcAft>
                <a:spcPts val="0"/>
              </a:spcAft>
              <a:buSzPts val="1600"/>
              <a:buChar char="○"/>
              <a:defRPr/>
            </a:lvl2pPr>
            <a:lvl3pPr indent="-317500" lvl="2" marL="1371600" algn="l">
              <a:lnSpc>
                <a:spcPct val="150000"/>
              </a:lnSpc>
              <a:spcBef>
                <a:spcPts val="0"/>
              </a:spcBef>
              <a:spcAft>
                <a:spcPts val="0"/>
              </a:spcAft>
              <a:buSzPts val="14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28" name="Google Shape;28;p4"/>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4"/>
          <p:cNvSpPr txBox="1"/>
          <p:nvPr>
            <p:ph idx="3"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31" name="Google Shape;31;p4"/>
          <p:cNvSpPr txBox="1"/>
          <p:nvPr>
            <p:ph type="title"/>
          </p:nvPr>
        </p:nvSpPr>
        <p:spPr>
          <a:xfrm>
            <a:off x="311700" y="235100"/>
            <a:ext cx="48144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DM Sans Medium"/>
              <a:buNone/>
              <a:defRPr b="0" sz="14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2pPr>
            <a:lvl3pPr lvl="2"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3pPr>
            <a:lvl4pPr lvl="3"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4pPr>
            <a:lvl5pPr lvl="4"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5pPr>
            <a:lvl6pPr lvl="5"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6pPr>
            <a:lvl7pPr lvl="6"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7pPr>
            <a:lvl8pPr lvl="7"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8pPr>
            <a:lvl9pPr lvl="8"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9pPr>
          </a:lstStyle>
          <a:p/>
        </p:txBody>
      </p:sp>
      <p:sp>
        <p:nvSpPr>
          <p:cNvPr id="32" name="Google Shape;32;p4"/>
          <p:cNvSpPr txBox="1"/>
          <p:nvPr>
            <p:ph idx="4" type="title"/>
          </p:nvPr>
        </p:nvSpPr>
        <p:spPr>
          <a:xfrm>
            <a:off x="275400" y="429000"/>
            <a:ext cx="66519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2pPr>
            <a:lvl3pPr lvl="2"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3pPr>
            <a:lvl4pPr lvl="3"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4pPr>
            <a:lvl5pPr lvl="4"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5pPr>
            <a:lvl6pPr lvl="5"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6pPr>
            <a:lvl7pPr lvl="6"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7pPr>
            <a:lvl8pPr lvl="7"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8pPr>
            <a:lvl9pPr lvl="8"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9pPr>
          </a:lstStyle>
          <a:p/>
        </p:txBody>
      </p:sp>
      <p:pic>
        <p:nvPicPr>
          <p:cNvPr id="33" name="Google Shape;33;p4"/>
          <p:cNvPicPr preferRelativeResize="0"/>
          <p:nvPr/>
        </p:nvPicPr>
        <p:blipFill rotWithShape="1">
          <a:blip r:embed="rId3">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pic>
        <p:nvPicPr>
          <p:cNvPr id="35" name="Google Shape;35;p5"/>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36" name="Google Shape;36;p5"/>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5"/>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Font typeface="DM Sans Medium"/>
              <a:buNone/>
              <a:defRPr>
                <a:latin typeface="DM Sans Medium"/>
                <a:ea typeface="DM Sans Medium"/>
                <a:cs typeface="DM Sans Medium"/>
                <a:sym typeface="DM Sans Medium"/>
              </a:defRPr>
            </a:lvl2pPr>
            <a:lvl3pPr lvl="2" algn="l">
              <a:lnSpc>
                <a:spcPct val="150000"/>
              </a:lnSpc>
              <a:spcBef>
                <a:spcPts val="0"/>
              </a:spcBef>
              <a:spcAft>
                <a:spcPts val="0"/>
              </a:spcAft>
              <a:buSzPts val="1400"/>
              <a:buFont typeface="DM Sans Medium"/>
              <a:buNone/>
              <a:defRPr>
                <a:latin typeface="DM Sans Medium"/>
                <a:ea typeface="DM Sans Medium"/>
                <a:cs typeface="DM Sans Medium"/>
                <a:sym typeface="DM Sans Medium"/>
              </a:defRPr>
            </a:lvl3pPr>
            <a:lvl4pPr lvl="3" algn="l">
              <a:lnSpc>
                <a:spcPct val="150000"/>
              </a:lnSpc>
              <a:spcBef>
                <a:spcPts val="0"/>
              </a:spcBef>
              <a:spcAft>
                <a:spcPts val="0"/>
              </a:spcAft>
              <a:buSzPts val="1000"/>
              <a:buFont typeface="DM Sans Medium"/>
              <a:buNone/>
              <a:defRPr>
                <a:latin typeface="DM Sans Medium"/>
                <a:ea typeface="DM Sans Medium"/>
                <a:cs typeface="DM Sans Medium"/>
                <a:sym typeface="DM Sans Medium"/>
              </a:defRPr>
            </a:lvl4pPr>
            <a:lvl5pPr lvl="4" algn="l">
              <a:lnSpc>
                <a:spcPct val="150000"/>
              </a:lnSpc>
              <a:spcBef>
                <a:spcPts val="0"/>
              </a:spcBef>
              <a:spcAft>
                <a:spcPts val="0"/>
              </a:spcAft>
              <a:buSzPts val="900"/>
              <a:buFont typeface="DM Sans Medium"/>
              <a:buNone/>
              <a:defRPr>
                <a:latin typeface="DM Sans Medium"/>
                <a:ea typeface="DM Sans Medium"/>
                <a:cs typeface="DM Sans Medium"/>
                <a:sym typeface="DM Sans Medium"/>
              </a:defRPr>
            </a:lvl5pPr>
            <a:lvl6pPr lvl="5" algn="l">
              <a:lnSpc>
                <a:spcPct val="150000"/>
              </a:lnSpc>
              <a:spcBef>
                <a:spcPts val="0"/>
              </a:spcBef>
              <a:spcAft>
                <a:spcPts val="0"/>
              </a:spcAft>
              <a:buSzPts val="800"/>
              <a:buFont typeface="DM Sans Medium"/>
              <a:buNone/>
              <a:defRPr>
                <a:latin typeface="DM Sans Medium"/>
                <a:ea typeface="DM Sans Medium"/>
                <a:cs typeface="DM Sans Medium"/>
                <a:sym typeface="DM Sans Medium"/>
              </a:defRPr>
            </a:lvl6pPr>
            <a:lvl7pPr lvl="6" algn="l">
              <a:lnSpc>
                <a:spcPct val="150000"/>
              </a:lnSpc>
              <a:spcBef>
                <a:spcPts val="0"/>
              </a:spcBef>
              <a:spcAft>
                <a:spcPts val="0"/>
              </a:spcAft>
              <a:buSzPts val="700"/>
              <a:buFont typeface="DM Sans Medium"/>
              <a:buNone/>
              <a:defRPr>
                <a:latin typeface="DM Sans Medium"/>
                <a:ea typeface="DM Sans Medium"/>
                <a:cs typeface="DM Sans Medium"/>
                <a:sym typeface="DM Sans Medium"/>
              </a:defRPr>
            </a:lvl7pPr>
            <a:lvl8pPr lvl="7" algn="l">
              <a:lnSpc>
                <a:spcPct val="150000"/>
              </a:lnSpc>
              <a:spcBef>
                <a:spcPts val="0"/>
              </a:spcBef>
              <a:spcAft>
                <a:spcPts val="0"/>
              </a:spcAft>
              <a:buSzPts val="600"/>
              <a:buFont typeface="DM Sans Medium"/>
              <a:buNone/>
              <a:defRPr>
                <a:latin typeface="DM Sans Medium"/>
                <a:ea typeface="DM Sans Medium"/>
                <a:cs typeface="DM Sans Medium"/>
                <a:sym typeface="DM Sans Medium"/>
              </a:defRPr>
            </a:lvl8pPr>
            <a:lvl9pPr lvl="8" algn="l">
              <a:lnSpc>
                <a:spcPct val="150000"/>
              </a:lnSpc>
              <a:spcBef>
                <a:spcPts val="0"/>
              </a:spcBef>
              <a:spcAft>
                <a:spcPts val="0"/>
              </a:spcAft>
              <a:buSzPts val="500"/>
              <a:buFont typeface="DM Sans Medium"/>
              <a:buNone/>
              <a:defRPr>
                <a:latin typeface="DM Sans Medium"/>
                <a:ea typeface="DM Sans Medium"/>
                <a:cs typeface="DM Sans Medium"/>
                <a:sym typeface="DM Sans Medium"/>
              </a:defRPr>
            </a:lvl9pPr>
          </a:lstStyle>
          <a:p/>
        </p:txBody>
      </p:sp>
      <p:sp>
        <p:nvSpPr>
          <p:cNvPr id="39" name="Google Shape;39;p5"/>
          <p:cNvSpPr txBox="1"/>
          <p:nvPr>
            <p:ph type="title"/>
          </p:nvPr>
        </p:nvSpPr>
        <p:spPr>
          <a:xfrm>
            <a:off x="311700" y="235100"/>
            <a:ext cx="35676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DM Sans Medium"/>
              <a:buNone/>
              <a:defRPr b="0" sz="14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2pPr>
            <a:lvl3pPr lvl="2"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3pPr>
            <a:lvl4pPr lvl="3"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4pPr>
            <a:lvl5pPr lvl="4"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5pPr>
            <a:lvl6pPr lvl="5"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6pPr>
            <a:lvl7pPr lvl="6"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7pPr>
            <a:lvl8pPr lvl="7"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8pPr>
            <a:lvl9pPr lvl="8"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9pPr>
          </a:lstStyle>
          <a:p/>
        </p:txBody>
      </p:sp>
      <p:sp>
        <p:nvSpPr>
          <p:cNvPr id="40" name="Google Shape;40;p5"/>
          <p:cNvSpPr txBox="1"/>
          <p:nvPr>
            <p:ph idx="2" type="title"/>
          </p:nvPr>
        </p:nvSpPr>
        <p:spPr>
          <a:xfrm>
            <a:off x="275400" y="429000"/>
            <a:ext cx="66672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pic>
        <p:nvPicPr>
          <p:cNvPr id="41" name="Google Shape;41;p5"/>
          <p:cNvPicPr preferRelativeResize="0"/>
          <p:nvPr/>
        </p:nvPicPr>
        <p:blipFill rotWithShape="1">
          <a:blip r:embed="rId3">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6"/>
          <p:cNvSpPr txBox="1"/>
          <p:nvPr>
            <p:ph idx="1" type="body"/>
          </p:nvPr>
        </p:nvSpPr>
        <p:spPr>
          <a:xfrm>
            <a:off x="311700" y="1523475"/>
            <a:ext cx="6324600" cy="2889600"/>
          </a:xfrm>
          <a:prstGeom prst="rect">
            <a:avLst/>
          </a:prstGeom>
          <a:noFill/>
          <a:ln>
            <a:noFill/>
          </a:ln>
        </p:spPr>
        <p:txBody>
          <a:bodyPr anchorCtr="0" anchor="t" bIns="91425" lIns="91425" spcFirstLastPara="1" rIns="91425" wrap="square" tIns="91425">
            <a:noAutofit/>
          </a:bodyPr>
          <a:lstStyle>
            <a:lvl1pPr indent="-330200" lvl="0" marL="457200" algn="l">
              <a:lnSpc>
                <a:spcPct val="150000"/>
              </a:lnSpc>
              <a:spcBef>
                <a:spcPts val="0"/>
              </a:spcBef>
              <a:spcAft>
                <a:spcPts val="0"/>
              </a:spcAft>
              <a:buSzPts val="1600"/>
              <a:buChar char="●"/>
              <a:defRPr sz="1600"/>
            </a:lvl1pPr>
            <a:lvl2pPr indent="-317500" lvl="1" marL="914400" algn="l">
              <a:lnSpc>
                <a:spcPct val="150000"/>
              </a:lnSpc>
              <a:spcBef>
                <a:spcPts val="0"/>
              </a:spcBef>
              <a:spcAft>
                <a:spcPts val="0"/>
              </a:spcAft>
              <a:buSzPts val="1400"/>
              <a:buChar char="○"/>
              <a:defRPr sz="1400"/>
            </a:lvl2pPr>
            <a:lvl3pPr indent="-317500" lvl="2" marL="1371600" algn="l">
              <a:lnSpc>
                <a:spcPct val="150000"/>
              </a:lnSpc>
              <a:spcBef>
                <a:spcPts val="0"/>
              </a:spcBef>
              <a:spcAft>
                <a:spcPts val="0"/>
              </a:spcAft>
              <a:buSzPts val="14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44" name="Google Shape;44;p6"/>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6"/>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47" name="Google Shape;47;p6"/>
          <p:cNvSpPr txBox="1"/>
          <p:nvPr>
            <p:ph type="title"/>
          </p:nvPr>
        </p:nvSpPr>
        <p:spPr>
          <a:xfrm>
            <a:off x="311700" y="235100"/>
            <a:ext cx="45528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DM Sans Medium"/>
              <a:buNone/>
              <a:defRPr b="0" sz="14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2pPr>
            <a:lvl3pPr lvl="2"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3pPr>
            <a:lvl4pPr lvl="3"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4pPr>
            <a:lvl5pPr lvl="4"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5pPr>
            <a:lvl6pPr lvl="5"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6pPr>
            <a:lvl7pPr lvl="6"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7pPr>
            <a:lvl8pPr lvl="7"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8pPr>
            <a:lvl9pPr lvl="8"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9pPr>
          </a:lstStyle>
          <a:p/>
        </p:txBody>
      </p:sp>
      <p:sp>
        <p:nvSpPr>
          <p:cNvPr id="48" name="Google Shape;48;p6"/>
          <p:cNvSpPr txBox="1"/>
          <p:nvPr>
            <p:ph idx="2" type="title"/>
          </p:nvPr>
        </p:nvSpPr>
        <p:spPr>
          <a:xfrm>
            <a:off x="275400" y="429000"/>
            <a:ext cx="67410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000"/>
              <a:buNone/>
              <a:defRPr>
                <a:solidFill>
                  <a:schemeClr val="dk2"/>
                </a:solidFill>
              </a:defRPr>
            </a:lvl1pPr>
            <a:lvl2pPr lvl="1"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2pPr>
            <a:lvl3pPr lvl="2"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3pPr>
            <a:lvl4pPr lvl="3"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4pPr>
            <a:lvl5pPr lvl="4"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5pPr>
            <a:lvl6pPr lvl="5"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6pPr>
            <a:lvl7pPr lvl="6"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7pPr>
            <a:lvl8pPr lvl="7"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8pPr>
            <a:lvl9pPr lvl="8"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9pPr>
          </a:lstStyle>
          <a:p/>
        </p:txBody>
      </p:sp>
      <p:sp>
        <p:nvSpPr>
          <p:cNvPr id="49" name="Google Shape;49;p6"/>
          <p:cNvSpPr txBox="1"/>
          <p:nvPr>
            <p:ph idx="3"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2pPr>
            <a:lvl3pPr lvl="2" algn="l">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3pPr>
            <a:lvl4pPr lvl="3" algn="l">
              <a:lnSpc>
                <a:spcPct val="150000"/>
              </a:lnSpc>
              <a:spcBef>
                <a:spcPts val="0"/>
              </a:spcBef>
              <a:spcAft>
                <a:spcPts val="0"/>
              </a:spcAft>
              <a:buSzPts val="1000"/>
              <a:buFont typeface="DM Sans Medium"/>
              <a:buNone/>
              <a:defRPr>
                <a:latin typeface="DM Sans Medium"/>
                <a:ea typeface="DM Sans Medium"/>
                <a:cs typeface="DM Sans Medium"/>
                <a:sym typeface="DM Sans Medium"/>
              </a:defRPr>
            </a:lvl4pPr>
            <a:lvl5pPr lvl="4" algn="l">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5pPr>
            <a:lvl6pPr lvl="5" algn="l">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6pPr>
            <a:lvl7pPr lvl="6" algn="l">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7pPr>
            <a:lvl8pPr lvl="7" algn="l">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8pPr>
            <a:lvl9pPr lvl="8" algn="l">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9pPr>
          </a:lstStyle>
          <a:p/>
        </p:txBody>
      </p:sp>
      <p:pic>
        <p:nvPicPr>
          <p:cNvPr id="50" name="Google Shape;50;p6"/>
          <p:cNvPicPr preferRelativeResize="0"/>
          <p:nvPr/>
        </p:nvPicPr>
        <p:blipFill rotWithShape="1">
          <a:blip r:embed="rId3">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1">
    <p:bg>
      <p:bgPr>
        <a:solidFill>
          <a:schemeClr val="lt2"/>
        </a:solidFill>
      </p:bgPr>
    </p:bg>
    <p:spTree>
      <p:nvGrpSpPr>
        <p:cNvPr id="51" name="Shape 51"/>
        <p:cNvGrpSpPr/>
        <p:nvPr/>
      </p:nvGrpSpPr>
      <p:grpSpPr>
        <a:xfrm>
          <a:off x="0" y="0"/>
          <a:ext cx="0" cy="0"/>
          <a:chOff x="0" y="0"/>
          <a:chExt cx="0" cy="0"/>
        </a:xfrm>
      </p:grpSpPr>
      <p:pic>
        <p:nvPicPr>
          <p:cNvPr id="52" name="Google Shape;52;p7"/>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53" name="Google Shape;53;p7"/>
          <p:cNvSpPr txBox="1"/>
          <p:nvPr>
            <p:ph idx="1" type="body"/>
          </p:nvPr>
        </p:nvSpPr>
        <p:spPr>
          <a:xfrm>
            <a:off x="311700" y="1523475"/>
            <a:ext cx="6306000" cy="2889600"/>
          </a:xfrm>
          <a:prstGeom prst="rect">
            <a:avLst/>
          </a:prstGeom>
          <a:noFill/>
          <a:ln>
            <a:noFill/>
          </a:ln>
        </p:spPr>
        <p:txBody>
          <a:bodyPr anchorCtr="0" anchor="t" bIns="91425" lIns="91425" spcFirstLastPara="1" rIns="91425" wrap="square" tIns="91425">
            <a:noAutofit/>
          </a:bodyPr>
          <a:lstStyle>
            <a:lvl1pPr indent="-355600" lvl="0" marL="457200" algn="l">
              <a:lnSpc>
                <a:spcPct val="150000"/>
              </a:lnSpc>
              <a:spcBef>
                <a:spcPts val="0"/>
              </a:spcBef>
              <a:spcAft>
                <a:spcPts val="0"/>
              </a:spcAft>
              <a:buClr>
                <a:schemeClr val="lt1"/>
              </a:buClr>
              <a:buSzPts val="2000"/>
              <a:buChar char="●"/>
              <a:defRPr>
                <a:solidFill>
                  <a:schemeClr val="lt1"/>
                </a:solidFill>
              </a:defRPr>
            </a:lvl1pPr>
            <a:lvl2pPr indent="-330200" lvl="1" marL="914400" algn="l">
              <a:lnSpc>
                <a:spcPct val="150000"/>
              </a:lnSpc>
              <a:spcBef>
                <a:spcPts val="0"/>
              </a:spcBef>
              <a:spcAft>
                <a:spcPts val="0"/>
              </a:spcAft>
              <a:buClr>
                <a:schemeClr val="lt1"/>
              </a:buClr>
              <a:buSzPts val="1600"/>
              <a:buChar char="○"/>
              <a:defRPr>
                <a:solidFill>
                  <a:schemeClr val="lt1"/>
                </a:solidFill>
              </a:defRPr>
            </a:lvl2pPr>
            <a:lvl3pPr indent="-317500" lvl="2" marL="1371600" algn="l">
              <a:lnSpc>
                <a:spcPct val="150000"/>
              </a:lnSpc>
              <a:spcBef>
                <a:spcPts val="0"/>
              </a:spcBef>
              <a:spcAft>
                <a:spcPts val="0"/>
              </a:spcAft>
              <a:buClr>
                <a:schemeClr val="lt1"/>
              </a:buClr>
              <a:buSzPts val="14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sp>
        <p:nvSpPr>
          <p:cNvPr id="54" name="Google Shape;54;p7"/>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7"/>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7"/>
          <p:cNvSpPr txBox="1"/>
          <p:nvPr>
            <p:ph idx="2"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57" name="Google Shape;57;p7"/>
          <p:cNvSpPr txBox="1"/>
          <p:nvPr>
            <p:ph type="title"/>
          </p:nvPr>
        </p:nvSpPr>
        <p:spPr>
          <a:xfrm>
            <a:off x="311700" y="235100"/>
            <a:ext cx="44295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DM Sans Medium"/>
              <a:buNone/>
              <a:defRPr b="0" sz="14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2pPr>
            <a:lvl3pPr lvl="2"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3pPr>
            <a:lvl4pPr lvl="3"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4pPr>
            <a:lvl5pPr lvl="4"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5pPr>
            <a:lvl6pPr lvl="5"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6pPr>
            <a:lvl7pPr lvl="6"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7pPr>
            <a:lvl8pPr lvl="7"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8pPr>
            <a:lvl9pPr lvl="8"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9pPr>
          </a:lstStyle>
          <a:p/>
        </p:txBody>
      </p:sp>
      <p:sp>
        <p:nvSpPr>
          <p:cNvPr id="58" name="Google Shape;58;p7"/>
          <p:cNvSpPr txBox="1"/>
          <p:nvPr>
            <p:ph idx="3" type="title"/>
          </p:nvPr>
        </p:nvSpPr>
        <p:spPr>
          <a:xfrm>
            <a:off x="275400" y="429000"/>
            <a:ext cx="66828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2pPr>
            <a:lvl3pPr lvl="2"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3pPr>
            <a:lvl4pPr lvl="3"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4pPr>
            <a:lvl5pPr lvl="4"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5pPr>
            <a:lvl6pPr lvl="5"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6pPr>
            <a:lvl7pPr lvl="6"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7pPr>
            <a:lvl8pPr lvl="7"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8pPr>
            <a:lvl9pPr lvl="8" algn="l">
              <a:lnSpc>
                <a:spcPct val="100000"/>
              </a:lnSpc>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9pPr>
          </a:lstStyle>
          <a:p/>
        </p:txBody>
      </p:sp>
      <p:pic>
        <p:nvPicPr>
          <p:cNvPr id="59" name="Google Shape;59;p7"/>
          <p:cNvPicPr preferRelativeResize="0"/>
          <p:nvPr/>
        </p:nvPicPr>
        <p:blipFill rotWithShape="1">
          <a:blip r:embed="rId3">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CUSTOM_1_1_1_1">
    <p:bg>
      <p:bgPr>
        <a:solidFill>
          <a:schemeClr val="lt1"/>
        </a:solidFill>
      </p:bgPr>
    </p:bg>
    <p:spTree>
      <p:nvGrpSpPr>
        <p:cNvPr id="60" name="Shape 60"/>
        <p:cNvGrpSpPr/>
        <p:nvPr/>
      </p:nvGrpSpPr>
      <p:grpSpPr>
        <a:xfrm>
          <a:off x="0" y="0"/>
          <a:ext cx="0" cy="0"/>
          <a:chOff x="0" y="0"/>
          <a:chExt cx="0" cy="0"/>
        </a:xfrm>
      </p:grpSpPr>
      <p:sp>
        <p:nvSpPr>
          <p:cNvPr id="61" name="Google Shape;61;p8"/>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63" name="Google Shape;63;p8"/>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8"/>
          <p:cNvPicPr preferRelativeResize="0"/>
          <p:nvPr/>
        </p:nvPicPr>
        <p:blipFill rotWithShape="1">
          <a:blip r:embed="rId2">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ITLE_ONLY_1_1">
    <p:bg>
      <p:bgPr>
        <a:solidFill>
          <a:schemeClr val="lt1"/>
        </a:solidFill>
      </p:bgPr>
    </p:bg>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2">
            <a:alphaModFix amt="62000"/>
          </a:blip>
          <a:srcRect b="0" l="0" r="0" t="0"/>
          <a:stretch/>
        </p:blipFill>
        <p:spPr>
          <a:xfrm>
            <a:off x="0" y="0"/>
            <a:ext cx="9144000" cy="5143500"/>
          </a:xfrm>
          <a:prstGeom prst="rect">
            <a:avLst/>
          </a:prstGeom>
          <a:noFill/>
          <a:ln>
            <a:noFill/>
          </a:ln>
        </p:spPr>
      </p:pic>
      <p:pic>
        <p:nvPicPr>
          <p:cNvPr id="67" name="Google Shape;67;p9"/>
          <p:cNvPicPr preferRelativeResize="0"/>
          <p:nvPr/>
        </p:nvPicPr>
        <p:blipFill rotWithShape="1">
          <a:blip r:embed="rId3">
            <a:alphaModFix/>
          </a:blip>
          <a:srcRect b="0" l="0" r="0" t="0"/>
          <a:stretch/>
        </p:blipFill>
        <p:spPr>
          <a:xfrm>
            <a:off x="0" y="2376"/>
            <a:ext cx="9144000" cy="4417475"/>
          </a:xfrm>
          <a:prstGeom prst="rect">
            <a:avLst/>
          </a:prstGeom>
          <a:noFill/>
          <a:ln>
            <a:noFill/>
          </a:ln>
        </p:spPr>
      </p:pic>
      <p:sp>
        <p:nvSpPr>
          <p:cNvPr id="68" name="Google Shape;68;p9"/>
          <p:cNvSpPr txBox="1"/>
          <p:nvPr>
            <p:ph type="ctrTitle"/>
          </p:nvPr>
        </p:nvSpPr>
        <p:spPr>
          <a:xfrm>
            <a:off x="299200" y="2771000"/>
            <a:ext cx="6018600" cy="2052600"/>
          </a:xfrm>
          <a:prstGeom prst="rect">
            <a:avLst/>
          </a:prstGeom>
          <a:noFill/>
          <a:ln>
            <a:noFill/>
          </a:ln>
        </p:spPr>
        <p:txBody>
          <a:bodyPr anchorCtr="0" anchor="b" bIns="91425" lIns="91425" spcFirstLastPara="1" rIns="91425" wrap="square" tIns="91425">
            <a:spAutoFit/>
          </a:bodyPr>
          <a:lstStyle>
            <a:lvl1pPr lvl="0" algn="l">
              <a:lnSpc>
                <a:spcPct val="75000"/>
              </a:lnSpc>
              <a:spcBef>
                <a:spcPts val="0"/>
              </a:spcBef>
              <a:spcAft>
                <a:spcPts val="0"/>
              </a:spcAft>
              <a:buClr>
                <a:schemeClr val="dk2"/>
              </a:buClr>
              <a:buSzPts val="9600"/>
              <a:buNone/>
              <a:defRPr sz="9600">
                <a:solidFill>
                  <a:schemeClr val="dk2"/>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pic>
        <p:nvPicPr>
          <p:cNvPr id="69" name="Google Shape;69;p9"/>
          <p:cNvPicPr preferRelativeResize="0"/>
          <p:nvPr/>
        </p:nvPicPr>
        <p:blipFill rotWithShape="1">
          <a:blip r:embed="rId4">
            <a:alphaModFix/>
          </a:blip>
          <a:srcRect b="0" l="0" r="0" t="0"/>
          <a:stretch/>
        </p:blipFill>
        <p:spPr>
          <a:xfrm>
            <a:off x="7592267" y="244373"/>
            <a:ext cx="1288838" cy="4131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bg>
      <p:bgPr>
        <a:solidFill>
          <a:schemeClr val="lt2"/>
        </a:solidFill>
      </p:bgPr>
    </p:bg>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72" name="Google Shape;72;p10"/>
          <p:cNvSpPr txBox="1"/>
          <p:nvPr>
            <p:ph idx="1" type="body"/>
          </p:nvPr>
        </p:nvSpPr>
        <p:spPr>
          <a:xfrm>
            <a:off x="311700" y="1523475"/>
            <a:ext cx="3340800" cy="2889600"/>
          </a:xfrm>
          <a:prstGeom prst="rect">
            <a:avLst/>
          </a:prstGeom>
          <a:noFill/>
          <a:ln>
            <a:noFill/>
          </a:ln>
        </p:spPr>
        <p:txBody>
          <a:bodyPr anchorCtr="0" anchor="t" bIns="91425" lIns="91425" spcFirstLastPara="1" rIns="91425" wrap="square" tIns="91425">
            <a:noAutofit/>
          </a:bodyPr>
          <a:lstStyle>
            <a:lvl1pPr indent="-355600" lvl="0" marL="457200" algn="l">
              <a:lnSpc>
                <a:spcPct val="150000"/>
              </a:lnSpc>
              <a:spcBef>
                <a:spcPts val="0"/>
              </a:spcBef>
              <a:spcAft>
                <a:spcPts val="0"/>
              </a:spcAft>
              <a:buClr>
                <a:schemeClr val="lt1"/>
              </a:buClr>
              <a:buSzPts val="2000"/>
              <a:buChar char="●"/>
              <a:defRPr>
                <a:solidFill>
                  <a:schemeClr val="lt1"/>
                </a:solidFill>
              </a:defRPr>
            </a:lvl1pPr>
            <a:lvl2pPr indent="-330200" lvl="1" marL="914400" algn="l">
              <a:lnSpc>
                <a:spcPct val="150000"/>
              </a:lnSpc>
              <a:spcBef>
                <a:spcPts val="0"/>
              </a:spcBef>
              <a:spcAft>
                <a:spcPts val="0"/>
              </a:spcAft>
              <a:buClr>
                <a:schemeClr val="lt1"/>
              </a:buClr>
              <a:buSzPts val="1600"/>
              <a:buChar char="○"/>
              <a:defRPr>
                <a:solidFill>
                  <a:schemeClr val="lt1"/>
                </a:solidFill>
              </a:defRPr>
            </a:lvl2pPr>
            <a:lvl3pPr indent="-317500" lvl="2" marL="1371600" algn="l">
              <a:lnSpc>
                <a:spcPct val="150000"/>
              </a:lnSpc>
              <a:spcBef>
                <a:spcPts val="0"/>
              </a:spcBef>
              <a:spcAft>
                <a:spcPts val="0"/>
              </a:spcAft>
              <a:buClr>
                <a:schemeClr val="lt1"/>
              </a:buClr>
              <a:buSzPts val="14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sp>
        <p:nvSpPr>
          <p:cNvPr id="73" name="Google Shape;73;p10"/>
          <p:cNvSpPr txBox="1"/>
          <p:nvPr>
            <p:ph idx="2" type="body"/>
          </p:nvPr>
        </p:nvSpPr>
        <p:spPr>
          <a:xfrm>
            <a:off x="4154225" y="1523475"/>
            <a:ext cx="3340800" cy="2889600"/>
          </a:xfrm>
          <a:prstGeom prst="rect">
            <a:avLst/>
          </a:prstGeom>
          <a:noFill/>
          <a:ln>
            <a:noFill/>
          </a:ln>
        </p:spPr>
        <p:txBody>
          <a:bodyPr anchorCtr="0" anchor="t" bIns="91425" lIns="91425" spcFirstLastPara="1" rIns="91425" wrap="square" tIns="91425">
            <a:noAutofit/>
          </a:bodyPr>
          <a:lstStyle>
            <a:lvl1pPr indent="-355600" lvl="0" marL="457200" algn="l">
              <a:lnSpc>
                <a:spcPct val="150000"/>
              </a:lnSpc>
              <a:spcBef>
                <a:spcPts val="0"/>
              </a:spcBef>
              <a:spcAft>
                <a:spcPts val="0"/>
              </a:spcAft>
              <a:buClr>
                <a:schemeClr val="lt1"/>
              </a:buClr>
              <a:buSzPts val="2000"/>
              <a:buChar char="●"/>
              <a:defRPr>
                <a:solidFill>
                  <a:schemeClr val="lt1"/>
                </a:solidFill>
              </a:defRPr>
            </a:lvl1pPr>
            <a:lvl2pPr indent="-330200" lvl="1" marL="914400" algn="l">
              <a:lnSpc>
                <a:spcPct val="150000"/>
              </a:lnSpc>
              <a:spcBef>
                <a:spcPts val="0"/>
              </a:spcBef>
              <a:spcAft>
                <a:spcPts val="0"/>
              </a:spcAft>
              <a:buClr>
                <a:schemeClr val="lt1"/>
              </a:buClr>
              <a:buSzPts val="1600"/>
              <a:buChar char="○"/>
              <a:defRPr>
                <a:solidFill>
                  <a:schemeClr val="lt1"/>
                </a:solidFill>
              </a:defRPr>
            </a:lvl2pPr>
            <a:lvl3pPr indent="-317500" lvl="2" marL="1371600" algn="l">
              <a:lnSpc>
                <a:spcPct val="150000"/>
              </a:lnSpc>
              <a:spcBef>
                <a:spcPts val="0"/>
              </a:spcBef>
              <a:spcAft>
                <a:spcPts val="0"/>
              </a:spcAft>
              <a:buClr>
                <a:schemeClr val="lt1"/>
              </a:buClr>
              <a:buSzPts val="14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sp>
        <p:nvSpPr>
          <p:cNvPr id="74" name="Google Shape;74;p10"/>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0"/>
          <p:cNvSpPr txBox="1"/>
          <p:nvPr>
            <p:ph idx="3"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DM Sans Medium"/>
              <a:buNone/>
              <a:defRPr sz="1000">
                <a:latin typeface="DM Sans Medium"/>
                <a:ea typeface="DM Sans Medium"/>
                <a:cs typeface="DM Sans Medium"/>
                <a:sym typeface="DM Sans Medium"/>
              </a:defRPr>
            </a:lvl1pPr>
            <a:lvl2pPr lvl="1" algn="l">
              <a:lnSpc>
                <a:spcPct val="150000"/>
              </a:lnSpc>
              <a:spcBef>
                <a:spcPts val="0"/>
              </a:spcBef>
              <a:spcAft>
                <a:spcPts val="0"/>
              </a:spcAft>
              <a:buSzPts val="16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77" name="Google Shape;77;p10"/>
          <p:cNvSpPr txBox="1"/>
          <p:nvPr>
            <p:ph type="title"/>
          </p:nvPr>
        </p:nvSpPr>
        <p:spPr>
          <a:xfrm>
            <a:off x="311700" y="235100"/>
            <a:ext cx="35880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Font typeface="DM Sans Medium"/>
              <a:buNone/>
              <a:defRPr b="0" sz="140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2pPr>
            <a:lvl3pPr lvl="2"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3pPr>
            <a:lvl4pPr lvl="3"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4pPr>
            <a:lvl5pPr lvl="4"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5pPr>
            <a:lvl6pPr lvl="5"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6pPr>
            <a:lvl7pPr lvl="6"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7pPr>
            <a:lvl8pPr lvl="7"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8pPr>
            <a:lvl9pPr lvl="8" algn="l">
              <a:lnSpc>
                <a:spcPct val="100000"/>
              </a:lnSpc>
              <a:spcBef>
                <a:spcPts val="0"/>
              </a:spcBef>
              <a:spcAft>
                <a:spcPts val="0"/>
              </a:spcAft>
              <a:buClr>
                <a:schemeClr val="dk1"/>
              </a:buClr>
              <a:buSzPts val="1400"/>
              <a:buFont typeface="DM Sans Medium"/>
              <a:buNone/>
              <a:defRPr sz="1400">
                <a:solidFill>
                  <a:schemeClr val="dk1"/>
                </a:solidFill>
                <a:latin typeface="DM Sans Medium"/>
                <a:ea typeface="DM Sans Medium"/>
                <a:cs typeface="DM Sans Medium"/>
                <a:sym typeface="DM Sans Medium"/>
              </a:defRPr>
            </a:lvl9pPr>
          </a:lstStyle>
          <a:p/>
        </p:txBody>
      </p:sp>
      <p:sp>
        <p:nvSpPr>
          <p:cNvPr id="78" name="Google Shape;78;p10"/>
          <p:cNvSpPr txBox="1"/>
          <p:nvPr>
            <p:ph idx="4" type="title"/>
          </p:nvPr>
        </p:nvSpPr>
        <p:spPr>
          <a:xfrm>
            <a:off x="275400" y="429000"/>
            <a:ext cx="66723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1"/>
              </a:buClr>
              <a:buSzPts val="2800"/>
              <a:buFont typeface="DM Sans"/>
              <a:buNone/>
              <a:defRPr b="1" sz="2800">
                <a:solidFill>
                  <a:schemeClr val="dk1"/>
                </a:solidFill>
                <a:latin typeface="DM Sans"/>
                <a:ea typeface="DM Sans"/>
                <a:cs typeface="DM Sans"/>
                <a:sym typeface="DM Sans"/>
              </a:defRPr>
            </a:lvl2pPr>
            <a:lvl3pPr lvl="2" algn="l">
              <a:lnSpc>
                <a:spcPct val="100000"/>
              </a:lnSpc>
              <a:spcBef>
                <a:spcPts val="0"/>
              </a:spcBef>
              <a:spcAft>
                <a:spcPts val="0"/>
              </a:spcAft>
              <a:buClr>
                <a:schemeClr val="dk1"/>
              </a:buClr>
              <a:buSzPts val="2800"/>
              <a:buFont typeface="DM Sans"/>
              <a:buNone/>
              <a:defRPr b="1" sz="2800">
                <a:solidFill>
                  <a:schemeClr val="dk1"/>
                </a:solidFill>
                <a:latin typeface="DM Sans"/>
                <a:ea typeface="DM Sans"/>
                <a:cs typeface="DM Sans"/>
                <a:sym typeface="DM Sans"/>
              </a:defRPr>
            </a:lvl3pPr>
            <a:lvl4pPr lvl="3" algn="l">
              <a:lnSpc>
                <a:spcPct val="100000"/>
              </a:lnSpc>
              <a:spcBef>
                <a:spcPts val="0"/>
              </a:spcBef>
              <a:spcAft>
                <a:spcPts val="0"/>
              </a:spcAft>
              <a:buClr>
                <a:schemeClr val="dk1"/>
              </a:buClr>
              <a:buSzPts val="2800"/>
              <a:buFont typeface="DM Sans"/>
              <a:buNone/>
              <a:defRPr b="1" sz="2800">
                <a:solidFill>
                  <a:schemeClr val="dk1"/>
                </a:solidFill>
                <a:latin typeface="DM Sans"/>
                <a:ea typeface="DM Sans"/>
                <a:cs typeface="DM Sans"/>
                <a:sym typeface="DM Sans"/>
              </a:defRPr>
            </a:lvl4pPr>
            <a:lvl5pPr lvl="4" algn="l">
              <a:lnSpc>
                <a:spcPct val="100000"/>
              </a:lnSpc>
              <a:spcBef>
                <a:spcPts val="0"/>
              </a:spcBef>
              <a:spcAft>
                <a:spcPts val="0"/>
              </a:spcAft>
              <a:buClr>
                <a:schemeClr val="dk1"/>
              </a:buClr>
              <a:buSzPts val="2800"/>
              <a:buFont typeface="DM Sans"/>
              <a:buNone/>
              <a:defRPr b="1" sz="2800">
                <a:solidFill>
                  <a:schemeClr val="dk1"/>
                </a:solidFill>
                <a:latin typeface="DM Sans"/>
                <a:ea typeface="DM Sans"/>
                <a:cs typeface="DM Sans"/>
                <a:sym typeface="DM Sans"/>
              </a:defRPr>
            </a:lvl5pPr>
            <a:lvl6pPr lvl="5" algn="l">
              <a:lnSpc>
                <a:spcPct val="100000"/>
              </a:lnSpc>
              <a:spcBef>
                <a:spcPts val="0"/>
              </a:spcBef>
              <a:spcAft>
                <a:spcPts val="0"/>
              </a:spcAft>
              <a:buClr>
                <a:schemeClr val="dk1"/>
              </a:buClr>
              <a:buSzPts val="2800"/>
              <a:buFont typeface="DM Sans"/>
              <a:buNone/>
              <a:defRPr b="1" sz="2800">
                <a:solidFill>
                  <a:schemeClr val="dk1"/>
                </a:solidFill>
                <a:latin typeface="DM Sans"/>
                <a:ea typeface="DM Sans"/>
                <a:cs typeface="DM Sans"/>
                <a:sym typeface="DM Sans"/>
              </a:defRPr>
            </a:lvl6pPr>
            <a:lvl7pPr lvl="6" algn="l">
              <a:lnSpc>
                <a:spcPct val="100000"/>
              </a:lnSpc>
              <a:spcBef>
                <a:spcPts val="0"/>
              </a:spcBef>
              <a:spcAft>
                <a:spcPts val="0"/>
              </a:spcAft>
              <a:buClr>
                <a:schemeClr val="dk1"/>
              </a:buClr>
              <a:buSzPts val="2800"/>
              <a:buFont typeface="DM Sans"/>
              <a:buNone/>
              <a:defRPr b="1" sz="2800">
                <a:solidFill>
                  <a:schemeClr val="dk1"/>
                </a:solidFill>
                <a:latin typeface="DM Sans"/>
                <a:ea typeface="DM Sans"/>
                <a:cs typeface="DM Sans"/>
                <a:sym typeface="DM Sans"/>
              </a:defRPr>
            </a:lvl7pPr>
            <a:lvl8pPr lvl="7" algn="l">
              <a:lnSpc>
                <a:spcPct val="100000"/>
              </a:lnSpc>
              <a:spcBef>
                <a:spcPts val="0"/>
              </a:spcBef>
              <a:spcAft>
                <a:spcPts val="0"/>
              </a:spcAft>
              <a:buClr>
                <a:schemeClr val="dk1"/>
              </a:buClr>
              <a:buSzPts val="2800"/>
              <a:buFont typeface="DM Sans"/>
              <a:buNone/>
              <a:defRPr b="1" sz="2800">
                <a:solidFill>
                  <a:schemeClr val="dk1"/>
                </a:solidFill>
                <a:latin typeface="DM Sans"/>
                <a:ea typeface="DM Sans"/>
                <a:cs typeface="DM Sans"/>
                <a:sym typeface="DM Sans"/>
              </a:defRPr>
            </a:lvl8pPr>
            <a:lvl9pPr lvl="8" algn="l">
              <a:lnSpc>
                <a:spcPct val="100000"/>
              </a:lnSpc>
              <a:spcBef>
                <a:spcPts val="0"/>
              </a:spcBef>
              <a:spcAft>
                <a:spcPts val="0"/>
              </a:spcAft>
              <a:buClr>
                <a:schemeClr val="dk1"/>
              </a:buClr>
              <a:buSzPts val="2800"/>
              <a:buFont typeface="DM Sans"/>
              <a:buNone/>
              <a:defRPr b="1" sz="2800">
                <a:solidFill>
                  <a:schemeClr val="dk1"/>
                </a:solidFill>
                <a:latin typeface="DM Sans"/>
                <a:ea typeface="DM Sans"/>
                <a:cs typeface="DM Sans"/>
                <a:sym typeface="DM Sans"/>
              </a:defRPr>
            </a:lvl9pPr>
          </a:lstStyle>
          <a:p/>
        </p:txBody>
      </p:sp>
      <p:pic>
        <p:nvPicPr>
          <p:cNvPr id="79" name="Google Shape;79;p10"/>
          <p:cNvPicPr preferRelativeResize="0"/>
          <p:nvPr/>
        </p:nvPicPr>
        <p:blipFill rotWithShape="1">
          <a:blip r:embed="rId3">
            <a:alphaModFix/>
          </a:blip>
          <a:srcRect b="0" l="0" r="0" t="0"/>
          <a:stretch/>
        </p:blipFill>
        <p:spPr>
          <a:xfrm>
            <a:off x="311690" y="4819428"/>
            <a:ext cx="702896" cy="22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DM Sans"/>
              <a:buNone/>
              <a:defRPr b="1"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50000"/>
              </a:lnSpc>
              <a:spcBef>
                <a:spcPts val="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1pPr>
            <a:lvl2pPr indent="-330200" lvl="1" marL="914400" marR="0" rtl="0" algn="l">
              <a:lnSpc>
                <a:spcPct val="150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2pPr>
            <a:lvl3pPr indent="-317500" lvl="2" marL="1371600" marR="0" rtl="0" algn="l">
              <a:lnSpc>
                <a:spcPct val="150000"/>
              </a:lnSpc>
              <a:spcBef>
                <a:spcPts val="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292100" lvl="3" marL="1828800" marR="0" rtl="0" algn="l">
              <a:lnSpc>
                <a:spcPct val="150000"/>
              </a:lnSpc>
              <a:spcBef>
                <a:spcPts val="0"/>
              </a:spcBef>
              <a:spcAft>
                <a:spcPts val="0"/>
              </a:spcAft>
              <a:buClr>
                <a:schemeClr val="dk1"/>
              </a:buClr>
              <a:buSzPts val="1000"/>
              <a:buFont typeface="Montserrat"/>
              <a:buChar char="●"/>
              <a:defRPr b="0" i="0" sz="1000" u="none" cap="none" strike="noStrike">
                <a:solidFill>
                  <a:schemeClr val="dk1"/>
                </a:solidFill>
                <a:latin typeface="Montserrat"/>
                <a:ea typeface="Montserrat"/>
                <a:cs typeface="Montserrat"/>
                <a:sym typeface="Montserrat"/>
              </a:defRPr>
            </a:lvl4pPr>
            <a:lvl5pPr indent="-285750" lvl="4" marL="2286000" marR="0" rtl="0" algn="l">
              <a:lnSpc>
                <a:spcPct val="150000"/>
              </a:lnSpc>
              <a:spcBef>
                <a:spcPts val="0"/>
              </a:spcBef>
              <a:spcAft>
                <a:spcPts val="0"/>
              </a:spcAft>
              <a:buClr>
                <a:schemeClr val="dk1"/>
              </a:buClr>
              <a:buSzPts val="900"/>
              <a:buFont typeface="Montserrat"/>
              <a:buChar char="○"/>
              <a:defRPr b="0" i="0" sz="900" u="none" cap="none" strike="noStrike">
                <a:solidFill>
                  <a:schemeClr val="dk1"/>
                </a:solidFill>
                <a:latin typeface="Montserrat"/>
                <a:ea typeface="Montserrat"/>
                <a:cs typeface="Montserrat"/>
                <a:sym typeface="Montserrat"/>
              </a:defRPr>
            </a:lvl5pPr>
            <a:lvl6pPr indent="-279400" lvl="5" marL="2743200" marR="0" rtl="0" algn="l">
              <a:lnSpc>
                <a:spcPct val="150000"/>
              </a:lnSpc>
              <a:spcBef>
                <a:spcPts val="0"/>
              </a:spcBef>
              <a:spcAft>
                <a:spcPts val="0"/>
              </a:spcAft>
              <a:buClr>
                <a:schemeClr val="dk1"/>
              </a:buClr>
              <a:buSzPts val="800"/>
              <a:buFont typeface="Montserrat"/>
              <a:buChar char="■"/>
              <a:defRPr b="0" i="0" sz="800" u="none" cap="none" strike="noStrike">
                <a:solidFill>
                  <a:schemeClr val="dk1"/>
                </a:solidFill>
                <a:latin typeface="Montserrat"/>
                <a:ea typeface="Montserrat"/>
                <a:cs typeface="Montserrat"/>
                <a:sym typeface="Montserrat"/>
              </a:defRPr>
            </a:lvl6pPr>
            <a:lvl7pPr indent="-273050" lvl="6" marL="3200400" marR="0" rtl="0" algn="l">
              <a:lnSpc>
                <a:spcPct val="150000"/>
              </a:lnSpc>
              <a:spcBef>
                <a:spcPts val="0"/>
              </a:spcBef>
              <a:spcAft>
                <a:spcPts val="0"/>
              </a:spcAft>
              <a:buClr>
                <a:schemeClr val="dk1"/>
              </a:buClr>
              <a:buSzPts val="700"/>
              <a:buFont typeface="Montserrat"/>
              <a:buChar char="●"/>
              <a:defRPr b="0" i="0" sz="700" u="none" cap="none" strike="noStrike">
                <a:solidFill>
                  <a:schemeClr val="dk1"/>
                </a:solidFill>
                <a:latin typeface="Montserrat"/>
                <a:ea typeface="Montserrat"/>
                <a:cs typeface="Montserrat"/>
                <a:sym typeface="Montserrat"/>
              </a:defRPr>
            </a:lvl7pPr>
            <a:lvl8pPr indent="-266700" lvl="7" marL="3657600" marR="0" rtl="0" algn="l">
              <a:lnSpc>
                <a:spcPct val="150000"/>
              </a:lnSpc>
              <a:spcBef>
                <a:spcPts val="0"/>
              </a:spcBef>
              <a:spcAft>
                <a:spcPts val="0"/>
              </a:spcAft>
              <a:buClr>
                <a:schemeClr val="dk1"/>
              </a:buClr>
              <a:buSzPts val="600"/>
              <a:buFont typeface="Montserrat"/>
              <a:buChar char="○"/>
              <a:defRPr b="0" i="0" sz="600" u="none" cap="none" strike="noStrike">
                <a:solidFill>
                  <a:schemeClr val="dk1"/>
                </a:solidFill>
                <a:latin typeface="Montserrat"/>
                <a:ea typeface="Montserrat"/>
                <a:cs typeface="Montserrat"/>
                <a:sym typeface="Montserrat"/>
              </a:defRPr>
            </a:lvl8pPr>
            <a:lvl9pPr indent="-260350" lvl="8" marL="4114800" marR="0" rtl="0" algn="l">
              <a:lnSpc>
                <a:spcPct val="150000"/>
              </a:lnSpc>
              <a:spcBef>
                <a:spcPts val="0"/>
              </a:spcBef>
              <a:spcAft>
                <a:spcPts val="0"/>
              </a:spcAft>
              <a:buClr>
                <a:schemeClr val="dk1"/>
              </a:buClr>
              <a:buSzPts val="500"/>
              <a:buFont typeface="Montserrat"/>
              <a:buChar char="■"/>
              <a:defRPr b="0" i="0" sz="500" u="none" cap="none" strike="noStrike">
                <a:solidFill>
                  <a:schemeClr val="dk1"/>
                </a:solidFill>
                <a:latin typeface="Montserrat"/>
                <a:ea typeface="Montserrat"/>
                <a:cs typeface="Montserrat"/>
                <a:sym typeface="Montserrat"/>
              </a:defRPr>
            </a:lvl9pPr>
          </a:lstStyle>
          <a:p/>
        </p:txBody>
      </p:sp>
      <p:sp>
        <p:nvSpPr>
          <p:cNvPr id="8" name="Google Shape;8;p1"/>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5.png"/><Relationship Id="rId5" Type="http://schemas.openxmlformats.org/officeDocument/2006/relationships/image" Target="../media/image22.png"/><Relationship Id="rId6"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6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0" Type="http://schemas.openxmlformats.org/officeDocument/2006/relationships/image" Target="../media/image63.png"/><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7.png"/><Relationship Id="rId4" Type="http://schemas.openxmlformats.org/officeDocument/2006/relationships/image" Target="../media/image51.png"/><Relationship Id="rId9" Type="http://schemas.openxmlformats.org/officeDocument/2006/relationships/image" Target="../media/image56.png"/><Relationship Id="rId5" Type="http://schemas.openxmlformats.org/officeDocument/2006/relationships/image" Target="../media/image49.png"/><Relationship Id="rId6" Type="http://schemas.openxmlformats.org/officeDocument/2006/relationships/image" Target="../media/image41.png"/><Relationship Id="rId7" Type="http://schemas.openxmlformats.org/officeDocument/2006/relationships/image" Target="../media/image53.png"/><Relationship Id="rId8" Type="http://schemas.openxmlformats.org/officeDocument/2006/relationships/image" Target="../media/image58.png"/><Relationship Id="rId11" Type="http://schemas.openxmlformats.org/officeDocument/2006/relationships/image" Target="../media/image50.png"/><Relationship Id="rId10" Type="http://schemas.openxmlformats.org/officeDocument/2006/relationships/image" Target="../media/image55.png"/><Relationship Id="rId13" Type="http://schemas.openxmlformats.org/officeDocument/2006/relationships/image" Target="../media/image46.png"/><Relationship Id="rId12" Type="http://schemas.openxmlformats.org/officeDocument/2006/relationships/image" Target="../media/image45.png"/><Relationship Id="rId15" Type="http://schemas.openxmlformats.org/officeDocument/2006/relationships/image" Target="../media/image57.png"/><Relationship Id="rId14" Type="http://schemas.openxmlformats.org/officeDocument/2006/relationships/image" Target="../media/image43.png"/><Relationship Id="rId17" Type="http://schemas.openxmlformats.org/officeDocument/2006/relationships/image" Target="../media/image61.png"/><Relationship Id="rId16" Type="http://schemas.openxmlformats.org/officeDocument/2006/relationships/image" Target="../media/image52.png"/><Relationship Id="rId19" Type="http://schemas.openxmlformats.org/officeDocument/2006/relationships/image" Target="../media/image64.png"/><Relationship Id="rId18" Type="http://schemas.openxmlformats.org/officeDocument/2006/relationships/image" Target="../media/image6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3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 Id="rId3"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59.png"/><Relationship Id="rId4" Type="http://schemas.openxmlformats.org/officeDocument/2006/relationships/image" Target="../media/image5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type="ctrTitle"/>
          </p:nvPr>
        </p:nvSpPr>
        <p:spPr>
          <a:xfrm>
            <a:off x="299199" y="2771000"/>
            <a:ext cx="7274100" cy="2052600"/>
          </a:xfrm>
          <a:prstGeom prst="rect">
            <a:avLst/>
          </a:prstGeom>
          <a:noFill/>
          <a:ln>
            <a:noFill/>
          </a:ln>
        </p:spPr>
        <p:txBody>
          <a:bodyPr anchorCtr="0" anchor="b" bIns="91425" lIns="91425" spcFirstLastPara="1" rIns="91425" wrap="square" tIns="91425">
            <a:noAutofit/>
          </a:bodyPr>
          <a:lstStyle/>
          <a:p>
            <a:pPr indent="0" lvl="0" marL="0" rtl="0" algn="l">
              <a:lnSpc>
                <a:spcPct val="75000"/>
              </a:lnSpc>
              <a:spcBef>
                <a:spcPts val="0"/>
              </a:spcBef>
              <a:spcAft>
                <a:spcPts val="0"/>
              </a:spcAft>
              <a:buSzPts val="7200"/>
              <a:buNone/>
            </a:pPr>
            <a:r>
              <a:rPr lang="en"/>
              <a:t>Graylog Security</a:t>
            </a:r>
            <a:endParaRPr/>
          </a:p>
          <a:p>
            <a:pPr indent="0" lvl="0" marL="0" rtl="0" algn="l">
              <a:lnSpc>
                <a:spcPct val="75000"/>
              </a:lnSpc>
              <a:spcBef>
                <a:spcPts val="0"/>
              </a:spcBef>
              <a:spcAft>
                <a:spcPts val="0"/>
              </a:spcAft>
              <a:buSzPts val="7200"/>
              <a:buNone/>
            </a:pPr>
            <a:r>
              <a:rPr lang="en" sz="2300">
                <a:solidFill>
                  <a:schemeClr val="dk1"/>
                </a:solidFill>
              </a:rPr>
              <a:t>SIEM Done Right for the Mid-Enterprise</a:t>
            </a:r>
            <a:endParaRPr sz="2300">
              <a:solidFill>
                <a:schemeClr val="dk1"/>
              </a:solidFill>
            </a:endParaRPr>
          </a:p>
        </p:txBody>
      </p:sp>
      <p:sp>
        <p:nvSpPr>
          <p:cNvPr id="237" name="Google Shape;237;p31"/>
          <p:cNvSpPr txBox="1"/>
          <p:nvPr>
            <p:ph idx="1" type="subTitle"/>
          </p:nvPr>
        </p:nvSpPr>
        <p:spPr>
          <a:xfrm>
            <a:off x="253175" y="258800"/>
            <a:ext cx="2989200" cy="225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200"/>
              </a:spcAft>
              <a:buSzPts val="1400"/>
              <a:buNone/>
            </a:pPr>
            <a:r>
              <a:rPr i="1" lang="en"/>
              <a:t>DATA. INSIGHTS. ANSWERS.</a:t>
            </a:r>
            <a:endParaRPr i="1"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0"/>
          <p:cNvSpPr/>
          <p:nvPr/>
        </p:nvSpPr>
        <p:spPr>
          <a:xfrm>
            <a:off x="377225" y="1529750"/>
            <a:ext cx="8329200" cy="2793600"/>
          </a:xfrm>
          <a:prstGeom prst="rect">
            <a:avLst/>
          </a:prstGeom>
          <a:solidFill>
            <a:schemeClr val="lt1"/>
          </a:solidFill>
          <a:ln cap="flat" cmpd="sng" w="9525">
            <a:solidFill>
              <a:srgbClr val="EDEDE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0"/>
          <p:cNvSpPr txBox="1"/>
          <p:nvPr>
            <p:ph idx="1" type="subTitle"/>
          </p:nvPr>
        </p:nvSpPr>
        <p:spPr>
          <a:xfrm>
            <a:off x="377225" y="1593080"/>
            <a:ext cx="4080000" cy="28629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SzPts val="2400"/>
              <a:buFont typeface="Montserrat"/>
              <a:buChar char="●"/>
            </a:pPr>
            <a:r>
              <a:rPr lang="en" sz="2400">
                <a:latin typeface="Montserrat"/>
                <a:ea typeface="Montserrat"/>
                <a:cs typeface="Montserrat"/>
                <a:sym typeface="Montserrat"/>
              </a:rPr>
              <a:t>Great analyst experience</a:t>
            </a:r>
            <a:endParaRPr sz="2400">
              <a:latin typeface="Montserrat"/>
              <a:ea typeface="Montserrat"/>
              <a:cs typeface="Montserrat"/>
              <a:sym typeface="Montserrat"/>
            </a:endParaRPr>
          </a:p>
          <a:p>
            <a:pPr indent="-381000" lvl="0" marL="457200" marR="0" rtl="0" algn="l">
              <a:lnSpc>
                <a:spcPct val="100000"/>
              </a:lnSpc>
              <a:spcBef>
                <a:spcPts val="1200"/>
              </a:spcBef>
              <a:spcAft>
                <a:spcPts val="0"/>
              </a:spcAft>
              <a:buSzPts val="2400"/>
              <a:buFont typeface="Montserrat"/>
              <a:buChar char="●"/>
            </a:pPr>
            <a:r>
              <a:rPr lang="en" sz="2400">
                <a:latin typeface="Montserrat"/>
                <a:ea typeface="Montserrat"/>
                <a:cs typeface="Montserrat"/>
                <a:sym typeface="Montserrat"/>
              </a:rPr>
              <a:t>Lightning-fast speed</a:t>
            </a:r>
            <a:endParaRPr sz="2400">
              <a:latin typeface="Montserrat"/>
              <a:ea typeface="Montserrat"/>
              <a:cs typeface="Montserrat"/>
              <a:sym typeface="Montserrat"/>
            </a:endParaRPr>
          </a:p>
          <a:p>
            <a:pPr indent="-381000" lvl="0" marL="457200" marR="0" rtl="0" algn="l">
              <a:lnSpc>
                <a:spcPct val="100000"/>
              </a:lnSpc>
              <a:spcBef>
                <a:spcPts val="1200"/>
              </a:spcBef>
              <a:spcAft>
                <a:spcPts val="0"/>
              </a:spcAft>
              <a:buSzPts val="2400"/>
              <a:buFont typeface="Montserrat"/>
              <a:buChar char="●"/>
            </a:pPr>
            <a:r>
              <a:rPr lang="en" sz="2400">
                <a:latin typeface="Montserrat"/>
                <a:ea typeface="Montserrat"/>
                <a:cs typeface="Montserrat"/>
                <a:sym typeface="Montserrat"/>
              </a:rPr>
              <a:t>Reduced alert fatigue</a:t>
            </a:r>
            <a:endParaRPr sz="2400">
              <a:latin typeface="Montserrat"/>
              <a:ea typeface="Montserrat"/>
              <a:cs typeface="Montserrat"/>
              <a:sym typeface="Montserrat"/>
            </a:endParaRPr>
          </a:p>
          <a:p>
            <a:pPr indent="-381000" lvl="0" marL="457200" marR="0" rtl="0" algn="l">
              <a:lnSpc>
                <a:spcPct val="100000"/>
              </a:lnSpc>
              <a:spcBef>
                <a:spcPts val="1200"/>
              </a:spcBef>
              <a:spcAft>
                <a:spcPts val="1200"/>
              </a:spcAft>
              <a:buSzPts val="2400"/>
              <a:buFont typeface="Montserrat"/>
              <a:buChar char="●"/>
            </a:pPr>
            <a:r>
              <a:rPr lang="en" sz="2400">
                <a:latin typeface="Montserrat"/>
                <a:ea typeface="Montserrat"/>
                <a:cs typeface="Montserrat"/>
                <a:sym typeface="Montserrat"/>
              </a:rPr>
              <a:t>Intelligent alert engine </a:t>
            </a:r>
            <a:endParaRPr sz="1700">
              <a:latin typeface="Montserrat"/>
              <a:ea typeface="Montserrat"/>
              <a:cs typeface="Montserrat"/>
              <a:sym typeface="Montserrat"/>
            </a:endParaRPr>
          </a:p>
        </p:txBody>
      </p:sp>
      <p:sp>
        <p:nvSpPr>
          <p:cNvPr id="328" name="Google Shape;328;p40"/>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29" name="Google Shape;329;p40"/>
          <p:cNvSpPr txBox="1"/>
          <p:nvPr>
            <p:ph idx="2" type="title"/>
          </p:nvPr>
        </p:nvSpPr>
        <p:spPr>
          <a:xfrm>
            <a:off x="275400" y="505200"/>
            <a:ext cx="6317400" cy="87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Built for Data Exploration</a:t>
            </a:r>
            <a:endParaRPr/>
          </a:p>
        </p:txBody>
      </p:sp>
      <p:sp>
        <p:nvSpPr>
          <p:cNvPr id="330" name="Google Shape;330;p40"/>
          <p:cNvSpPr txBox="1"/>
          <p:nvPr>
            <p:ph idx="4294967295" type="body"/>
          </p:nvPr>
        </p:nvSpPr>
        <p:spPr>
          <a:xfrm>
            <a:off x="4572063" y="1584625"/>
            <a:ext cx="4134300" cy="26541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 sz="2400"/>
              <a:t>Integrated  threat intelligence for data enrichment</a:t>
            </a:r>
            <a:endParaRPr sz="2400"/>
          </a:p>
          <a:p>
            <a:pPr indent="-381000" lvl="0" marL="457200" rtl="0" algn="l">
              <a:lnSpc>
                <a:spcPct val="100000"/>
              </a:lnSpc>
              <a:spcBef>
                <a:spcPts val="1200"/>
              </a:spcBef>
              <a:spcAft>
                <a:spcPts val="0"/>
              </a:spcAft>
              <a:buSzPts val="2400"/>
              <a:buChar char="●"/>
            </a:pPr>
            <a:r>
              <a:rPr lang="en" sz="2400"/>
              <a:t>No proprietary query language needed</a:t>
            </a:r>
            <a:endParaRPr sz="2400"/>
          </a:p>
          <a:p>
            <a:pPr indent="-381000" lvl="0" marL="457200" rtl="0" algn="l">
              <a:lnSpc>
                <a:spcPct val="100000"/>
              </a:lnSpc>
              <a:spcBef>
                <a:spcPts val="1200"/>
              </a:spcBef>
              <a:spcAft>
                <a:spcPts val="0"/>
              </a:spcAft>
              <a:buSzPts val="2400"/>
              <a:buChar char="●"/>
            </a:pPr>
            <a:r>
              <a:rPr lang="en" sz="2400"/>
              <a:t>Parameterized search capabilities</a:t>
            </a:r>
            <a:endParaRPr sz="2400"/>
          </a:p>
          <a:p>
            <a:pPr indent="0" lvl="0" marL="457200" rtl="0" algn="l">
              <a:lnSpc>
                <a:spcPct val="100000"/>
              </a:lnSpc>
              <a:spcBef>
                <a:spcPts val="1200"/>
              </a:spcBef>
              <a:spcAft>
                <a:spcPts val="1200"/>
              </a:spcAft>
              <a:buSzPts val="2000"/>
              <a:buNone/>
            </a:pPr>
            <a:r>
              <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1"/>
          <p:cNvSpPr/>
          <p:nvPr/>
        </p:nvSpPr>
        <p:spPr>
          <a:xfrm>
            <a:off x="377225" y="1529750"/>
            <a:ext cx="8329200" cy="2793600"/>
          </a:xfrm>
          <a:prstGeom prst="rect">
            <a:avLst/>
          </a:prstGeom>
          <a:solidFill>
            <a:schemeClr val="lt1"/>
          </a:solidFill>
          <a:ln cap="flat" cmpd="sng" w="9525">
            <a:solidFill>
              <a:srgbClr val="EDEDE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1"/>
          <p:cNvSpPr txBox="1"/>
          <p:nvPr>
            <p:ph idx="1" type="subTitle"/>
          </p:nvPr>
        </p:nvSpPr>
        <p:spPr>
          <a:xfrm>
            <a:off x="377225" y="1593075"/>
            <a:ext cx="6442200" cy="1549500"/>
          </a:xfrm>
          <a:prstGeom prst="rect">
            <a:avLst/>
          </a:prstGeom>
          <a:noFill/>
          <a:ln>
            <a:noFill/>
          </a:ln>
        </p:spPr>
        <p:txBody>
          <a:bodyPr anchorCtr="0" anchor="t" bIns="91425" lIns="91425" spcFirstLastPara="1" rIns="91425" wrap="square" tIns="91425">
            <a:spAutoFit/>
          </a:bodyPr>
          <a:lstStyle/>
          <a:p>
            <a:pPr indent="-381000" lvl="0" marL="457200" rtl="0" algn="l">
              <a:lnSpc>
                <a:spcPct val="100000"/>
              </a:lnSpc>
              <a:spcBef>
                <a:spcPts val="0"/>
              </a:spcBef>
              <a:spcAft>
                <a:spcPts val="0"/>
              </a:spcAft>
              <a:buSzPts val="2400"/>
              <a:buFont typeface="Montserrat Medium"/>
              <a:buChar char="●"/>
            </a:pPr>
            <a:r>
              <a:rPr lang="en" sz="2400">
                <a:latin typeface="Montserrat"/>
                <a:ea typeface="Montserrat"/>
                <a:cs typeface="Montserrat"/>
                <a:sym typeface="Montserrat"/>
              </a:rPr>
              <a:t>Open and flexible platform</a:t>
            </a:r>
            <a:endParaRPr sz="2400">
              <a:latin typeface="Montserrat"/>
              <a:ea typeface="Montserrat"/>
              <a:cs typeface="Montserrat"/>
              <a:sym typeface="Montserrat"/>
            </a:endParaRPr>
          </a:p>
          <a:p>
            <a:pPr indent="-381000" lvl="0" marL="457200" rtl="0" algn="l">
              <a:lnSpc>
                <a:spcPct val="100000"/>
              </a:lnSpc>
              <a:spcBef>
                <a:spcPts val="1000"/>
              </a:spcBef>
              <a:spcAft>
                <a:spcPts val="0"/>
              </a:spcAft>
              <a:buSzPts val="2400"/>
              <a:buFont typeface="Montserrat Medium"/>
              <a:buChar char="●"/>
            </a:pPr>
            <a:r>
              <a:rPr lang="en" sz="2400">
                <a:latin typeface="Montserrat"/>
                <a:ea typeface="Montserrat"/>
                <a:cs typeface="Montserrat"/>
                <a:sym typeface="Montserrat"/>
              </a:rPr>
              <a:t>See the bigger picture</a:t>
            </a:r>
            <a:endParaRPr sz="2400">
              <a:latin typeface="Montserrat"/>
              <a:ea typeface="Montserrat"/>
              <a:cs typeface="Montserrat"/>
              <a:sym typeface="Montserrat"/>
            </a:endParaRPr>
          </a:p>
          <a:p>
            <a:pPr indent="-381000" lvl="0" marL="457200" rtl="0" algn="l">
              <a:lnSpc>
                <a:spcPct val="100000"/>
              </a:lnSpc>
              <a:spcBef>
                <a:spcPts val="1000"/>
              </a:spcBef>
              <a:spcAft>
                <a:spcPts val="1000"/>
              </a:spcAft>
              <a:buSzPts val="2400"/>
              <a:buFont typeface="Montserrat"/>
              <a:buChar char="●"/>
            </a:pPr>
            <a:r>
              <a:rPr lang="en" sz="2400">
                <a:latin typeface="Montserrat"/>
                <a:ea typeface="Montserrat"/>
                <a:cs typeface="Montserrat"/>
                <a:sym typeface="Montserrat"/>
              </a:rPr>
              <a:t>Enrich your log data</a:t>
            </a:r>
            <a:endParaRPr sz="2400">
              <a:latin typeface="Montserrat Medium"/>
              <a:ea typeface="Montserrat Medium"/>
              <a:cs typeface="Montserrat Medium"/>
              <a:sym typeface="Montserrat Medium"/>
            </a:endParaRPr>
          </a:p>
        </p:txBody>
      </p:sp>
      <p:sp>
        <p:nvSpPr>
          <p:cNvPr id="337" name="Google Shape;337;p41"/>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38" name="Google Shape;338;p41"/>
          <p:cNvSpPr txBox="1"/>
          <p:nvPr>
            <p:ph idx="2" type="title"/>
          </p:nvPr>
        </p:nvSpPr>
        <p:spPr>
          <a:xfrm>
            <a:off x="275400" y="505200"/>
            <a:ext cx="6317400" cy="87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Built for Integration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2"/>
          <p:cNvSpPr/>
          <p:nvPr/>
        </p:nvSpPr>
        <p:spPr>
          <a:xfrm>
            <a:off x="377225" y="1529750"/>
            <a:ext cx="8329200" cy="2793600"/>
          </a:xfrm>
          <a:prstGeom prst="rect">
            <a:avLst/>
          </a:prstGeom>
          <a:solidFill>
            <a:schemeClr val="lt1"/>
          </a:solidFill>
          <a:ln cap="flat" cmpd="sng" w="9525">
            <a:solidFill>
              <a:srgbClr val="EDEDE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2"/>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45" name="Google Shape;345;p42"/>
          <p:cNvSpPr txBox="1"/>
          <p:nvPr>
            <p:ph idx="2" type="title"/>
          </p:nvPr>
        </p:nvSpPr>
        <p:spPr>
          <a:xfrm>
            <a:off x="275400" y="505200"/>
            <a:ext cx="6317400" cy="87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A Lower TCO you can feel</a:t>
            </a:r>
            <a:endParaRPr/>
          </a:p>
        </p:txBody>
      </p:sp>
      <p:sp>
        <p:nvSpPr>
          <p:cNvPr id="346" name="Google Shape;346;p42"/>
          <p:cNvSpPr txBox="1"/>
          <p:nvPr/>
        </p:nvSpPr>
        <p:spPr>
          <a:xfrm>
            <a:off x="1645313" y="2954757"/>
            <a:ext cx="14190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Montserrat"/>
                <a:ea typeface="Montserrat"/>
                <a:cs typeface="Montserrat"/>
                <a:sym typeface="Montserrat"/>
              </a:rPr>
              <a:t>Ease of Use</a:t>
            </a:r>
            <a:endParaRPr b="0" i="0" sz="2400" u="none" cap="none" strike="noStrike">
              <a:solidFill>
                <a:schemeClr val="dk1"/>
              </a:solidFill>
              <a:latin typeface="Montserrat"/>
              <a:ea typeface="Montserrat"/>
              <a:cs typeface="Montserrat"/>
              <a:sym typeface="Montserrat"/>
            </a:endParaRPr>
          </a:p>
        </p:txBody>
      </p:sp>
      <p:sp>
        <p:nvSpPr>
          <p:cNvPr id="347" name="Google Shape;347;p42"/>
          <p:cNvSpPr txBox="1"/>
          <p:nvPr/>
        </p:nvSpPr>
        <p:spPr>
          <a:xfrm>
            <a:off x="3370038" y="2957900"/>
            <a:ext cx="2403900" cy="1262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26354C"/>
                </a:solidFill>
                <a:latin typeface="Montserrat"/>
                <a:ea typeface="Montserrat"/>
                <a:cs typeface="Montserrat"/>
                <a:sym typeface="Montserrat"/>
              </a:rPr>
              <a:t>SaaS or Self-Managed</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348" name="Google Shape;348;p42"/>
          <p:cNvSpPr txBox="1"/>
          <p:nvPr/>
        </p:nvSpPr>
        <p:spPr>
          <a:xfrm>
            <a:off x="5920800" y="2957900"/>
            <a:ext cx="1733700" cy="1262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26354C"/>
                </a:solidFill>
                <a:latin typeface="Montserrat"/>
                <a:ea typeface="Montserrat"/>
                <a:cs typeface="Montserrat"/>
                <a:sym typeface="Montserrat"/>
              </a:rPr>
              <a:t>Smart Indexing</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349" name="Google Shape;349;p42"/>
          <p:cNvSpPr/>
          <p:nvPr/>
        </p:nvSpPr>
        <p:spPr>
          <a:xfrm>
            <a:off x="1738613" y="1724863"/>
            <a:ext cx="1232400" cy="11811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600"/>
              <a:buFont typeface="Arial"/>
              <a:buNone/>
            </a:pPr>
            <a:r>
              <a:rPr b="1" i="0" lang="en" sz="5600" u="none" cap="none" strike="noStrike">
                <a:solidFill>
                  <a:srgbClr val="000000"/>
                </a:solidFill>
                <a:latin typeface="Arial"/>
                <a:ea typeface="Arial"/>
                <a:cs typeface="Arial"/>
                <a:sym typeface="Arial"/>
              </a:rPr>
              <a:t>1</a:t>
            </a:r>
            <a:endParaRPr b="1" i="0" sz="5600" u="none" cap="none" strike="noStrike">
              <a:solidFill>
                <a:srgbClr val="000000"/>
              </a:solidFill>
              <a:latin typeface="Arial"/>
              <a:ea typeface="Arial"/>
              <a:cs typeface="Arial"/>
              <a:sym typeface="Arial"/>
            </a:endParaRPr>
          </a:p>
        </p:txBody>
      </p:sp>
      <p:sp>
        <p:nvSpPr>
          <p:cNvPr id="350" name="Google Shape;350;p42"/>
          <p:cNvSpPr/>
          <p:nvPr/>
        </p:nvSpPr>
        <p:spPr>
          <a:xfrm>
            <a:off x="3941775" y="1724863"/>
            <a:ext cx="1232400" cy="11811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600"/>
              <a:buFont typeface="Arial"/>
              <a:buNone/>
            </a:pPr>
            <a:r>
              <a:rPr b="1" i="0" lang="en" sz="5600" u="none" cap="none" strike="noStrike">
                <a:solidFill>
                  <a:srgbClr val="000000"/>
                </a:solidFill>
                <a:latin typeface="Arial"/>
                <a:ea typeface="Arial"/>
                <a:cs typeface="Arial"/>
                <a:sym typeface="Arial"/>
              </a:rPr>
              <a:t>2</a:t>
            </a:r>
            <a:endParaRPr b="1" i="0" sz="5600" u="none" cap="none" strike="noStrike">
              <a:solidFill>
                <a:srgbClr val="000000"/>
              </a:solidFill>
              <a:latin typeface="Arial"/>
              <a:ea typeface="Arial"/>
              <a:cs typeface="Arial"/>
              <a:sym typeface="Arial"/>
            </a:endParaRPr>
          </a:p>
        </p:txBody>
      </p:sp>
      <p:sp>
        <p:nvSpPr>
          <p:cNvPr id="351" name="Google Shape;351;p42"/>
          <p:cNvSpPr/>
          <p:nvPr/>
        </p:nvSpPr>
        <p:spPr>
          <a:xfrm>
            <a:off x="6171450" y="1724875"/>
            <a:ext cx="1232400" cy="11811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600"/>
              <a:buFont typeface="Arial"/>
              <a:buNone/>
            </a:pPr>
            <a:r>
              <a:rPr b="1" i="0" lang="en" sz="5600" u="none" cap="none" strike="noStrike">
                <a:solidFill>
                  <a:srgbClr val="000000"/>
                </a:solidFill>
                <a:latin typeface="Arial"/>
                <a:ea typeface="Arial"/>
                <a:cs typeface="Arial"/>
                <a:sym typeface="Arial"/>
              </a:rPr>
              <a:t>3</a:t>
            </a:r>
            <a:endParaRPr b="1" i="0" sz="56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3"/>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57" name="Google Shape;357;p43"/>
          <p:cNvSpPr txBox="1"/>
          <p:nvPr>
            <p:ph idx="2" type="title"/>
          </p:nvPr>
        </p:nvSpPr>
        <p:spPr>
          <a:xfrm>
            <a:off x="275400" y="429000"/>
            <a:ext cx="66672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What Customers Are Saying</a:t>
            </a:r>
            <a:endParaRPr/>
          </a:p>
        </p:txBody>
      </p:sp>
      <p:pic>
        <p:nvPicPr>
          <p:cNvPr id="358" name="Google Shape;358;p43"/>
          <p:cNvPicPr preferRelativeResize="0"/>
          <p:nvPr/>
        </p:nvPicPr>
        <p:blipFill rotWithShape="1">
          <a:blip r:embed="rId3">
            <a:alphaModFix/>
          </a:blip>
          <a:srcRect b="0" l="0" r="0" t="0"/>
          <a:stretch/>
        </p:blipFill>
        <p:spPr>
          <a:xfrm flipH="1" rot="-1048900">
            <a:off x="5827866" y="1044593"/>
            <a:ext cx="3157267" cy="2525815"/>
          </a:xfrm>
          <a:prstGeom prst="rect">
            <a:avLst/>
          </a:prstGeom>
          <a:noFill/>
          <a:ln>
            <a:noFill/>
          </a:ln>
        </p:spPr>
      </p:pic>
      <p:sp>
        <p:nvSpPr>
          <p:cNvPr id="359" name="Google Shape;359;p43"/>
          <p:cNvSpPr txBox="1"/>
          <p:nvPr/>
        </p:nvSpPr>
        <p:spPr>
          <a:xfrm rot="-1364294">
            <a:off x="6126820" y="1569621"/>
            <a:ext cx="2647459" cy="1031356"/>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Montserrat"/>
                <a:ea typeface="Montserrat"/>
                <a:cs typeface="Montserrat"/>
                <a:sym typeface="Montserrat"/>
              </a:rPr>
              <a:t>“The most </a:t>
            </a:r>
            <a:r>
              <a:rPr b="1" i="0" lang="en" sz="1100" u="none" cap="none" strike="noStrike">
                <a:solidFill>
                  <a:srgbClr val="000000"/>
                </a:solidFill>
                <a:latin typeface="Montserrat"/>
                <a:ea typeface="Montserrat"/>
                <a:cs typeface="Montserrat"/>
                <a:sym typeface="Montserrat"/>
              </a:rPr>
              <a:t>POWERFUL</a:t>
            </a:r>
            <a:r>
              <a:rPr b="0" i="0" lang="en" sz="1100" u="none" cap="none" strike="noStrike">
                <a:solidFill>
                  <a:srgbClr val="000000"/>
                </a:solidFill>
                <a:latin typeface="Montserrat"/>
                <a:ea typeface="Montserrat"/>
                <a:cs typeface="Montserrat"/>
                <a:sym typeface="Montserrat"/>
              </a:rPr>
              <a:t> and </a:t>
            </a:r>
            <a:r>
              <a:rPr b="1" i="0" lang="en" sz="1100" u="none" cap="none" strike="noStrike">
                <a:solidFill>
                  <a:srgbClr val="000000"/>
                </a:solidFill>
                <a:latin typeface="Montserrat"/>
                <a:ea typeface="Montserrat"/>
                <a:cs typeface="Montserrat"/>
                <a:sym typeface="Montserrat"/>
              </a:rPr>
              <a:t>FLEXIBLE</a:t>
            </a:r>
            <a:r>
              <a:rPr b="0" i="0" lang="en" sz="1100" u="none" cap="none" strike="noStrike">
                <a:solidFill>
                  <a:srgbClr val="000000"/>
                </a:solidFill>
                <a:latin typeface="Montserrat"/>
                <a:ea typeface="Montserrat"/>
                <a:cs typeface="Montserrat"/>
                <a:sym typeface="Montserrat"/>
              </a:rPr>
              <a:t> SIEM and centralized log management system I know.”</a:t>
            </a:r>
            <a:endParaRPr b="0" i="0" sz="11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Montserrat"/>
                <a:ea typeface="Montserrat"/>
                <a:cs typeface="Montserrat"/>
                <a:sym typeface="Montserrat"/>
              </a:rPr>
              <a:t>CTO in the Healthcare Industry </a:t>
            </a:r>
            <a:endParaRPr b="0" i="0" sz="1100" u="none" cap="none" strike="noStrike">
              <a:solidFill>
                <a:srgbClr val="000000"/>
              </a:solidFill>
              <a:latin typeface="Montserrat"/>
              <a:ea typeface="Montserrat"/>
              <a:cs typeface="Montserrat"/>
              <a:sym typeface="Montserrat"/>
            </a:endParaRPr>
          </a:p>
        </p:txBody>
      </p:sp>
      <p:pic>
        <p:nvPicPr>
          <p:cNvPr id="360" name="Google Shape;360;p43"/>
          <p:cNvPicPr preferRelativeResize="0"/>
          <p:nvPr/>
        </p:nvPicPr>
        <p:blipFill rotWithShape="1">
          <a:blip r:embed="rId4">
            <a:alphaModFix/>
          </a:blip>
          <a:srcRect b="0" l="0" r="0" t="0"/>
          <a:stretch/>
        </p:blipFill>
        <p:spPr>
          <a:xfrm flipH="1" rot="1432003">
            <a:off x="449401" y="1597645"/>
            <a:ext cx="2861022" cy="2046685"/>
          </a:xfrm>
          <a:prstGeom prst="rect">
            <a:avLst/>
          </a:prstGeom>
          <a:noFill/>
          <a:ln>
            <a:noFill/>
          </a:ln>
        </p:spPr>
      </p:pic>
      <p:sp>
        <p:nvSpPr>
          <p:cNvPr id="361" name="Google Shape;361;p43"/>
          <p:cNvSpPr txBox="1"/>
          <p:nvPr/>
        </p:nvSpPr>
        <p:spPr>
          <a:xfrm rot="1643714">
            <a:off x="570768" y="2094616"/>
            <a:ext cx="2657533" cy="95427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Montserrat"/>
                <a:ea typeface="Montserrat"/>
                <a:cs typeface="Montserrat"/>
                <a:sym typeface="Montserrat"/>
              </a:rPr>
              <a:t>“The </a:t>
            </a:r>
            <a:r>
              <a:rPr b="1" i="0" lang="en" sz="1000" u="none" cap="none" strike="noStrike">
                <a:solidFill>
                  <a:srgbClr val="000000"/>
                </a:solidFill>
                <a:latin typeface="Montserrat"/>
                <a:ea typeface="Montserrat"/>
                <a:cs typeface="Montserrat"/>
                <a:sym typeface="Montserrat"/>
              </a:rPr>
              <a:t>SPEED</a:t>
            </a:r>
            <a:r>
              <a:rPr b="0" i="0" lang="en" sz="1000" u="none" cap="none" strike="noStrike">
                <a:solidFill>
                  <a:srgbClr val="000000"/>
                </a:solidFill>
                <a:latin typeface="Montserrat"/>
                <a:ea typeface="Montserrat"/>
                <a:cs typeface="Montserrat"/>
                <a:sym typeface="Montserrat"/>
              </a:rPr>
              <a:t> and </a:t>
            </a:r>
            <a:r>
              <a:rPr b="1" i="0" lang="en" sz="1000" u="none" cap="none" strike="noStrike">
                <a:solidFill>
                  <a:srgbClr val="000000"/>
                </a:solidFill>
                <a:latin typeface="Montserrat"/>
                <a:ea typeface="Montserrat"/>
                <a:cs typeface="Montserrat"/>
                <a:sym typeface="Montserrat"/>
              </a:rPr>
              <a:t>ACCURACY</a:t>
            </a:r>
            <a:r>
              <a:rPr b="0" i="0" lang="en" sz="1000" u="none" cap="none" strike="noStrike">
                <a:solidFill>
                  <a:srgbClr val="000000"/>
                </a:solidFill>
                <a:latin typeface="Montserrat"/>
                <a:ea typeface="Montserrat"/>
                <a:cs typeface="Montserrat"/>
                <a:sym typeface="Montserrat"/>
              </a:rPr>
              <a:t> at which we are ale to search data is outstanding.”</a:t>
            </a:r>
            <a:endParaRPr b="0" i="0" sz="1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Montserrat"/>
                <a:ea typeface="Montserrat"/>
                <a:cs typeface="Montserrat"/>
                <a:sym typeface="Montserrat"/>
              </a:rPr>
              <a:t>CTO in the IT Services industry</a:t>
            </a:r>
            <a:endParaRPr b="0" i="0" sz="1000" u="none" cap="none" strike="noStrike">
              <a:solidFill>
                <a:srgbClr val="000000"/>
              </a:solidFill>
              <a:latin typeface="Montserrat"/>
              <a:ea typeface="Montserrat"/>
              <a:cs typeface="Montserrat"/>
              <a:sym typeface="Montserrat"/>
            </a:endParaRPr>
          </a:p>
        </p:txBody>
      </p:sp>
      <p:pic>
        <p:nvPicPr>
          <p:cNvPr id="362" name="Google Shape;362;p43"/>
          <p:cNvPicPr preferRelativeResize="0"/>
          <p:nvPr/>
        </p:nvPicPr>
        <p:blipFill rotWithShape="1">
          <a:blip r:embed="rId5">
            <a:alphaModFix/>
          </a:blip>
          <a:srcRect b="0" l="0" r="0" t="0"/>
          <a:stretch/>
        </p:blipFill>
        <p:spPr>
          <a:xfrm>
            <a:off x="2930150" y="3316800"/>
            <a:ext cx="3567600" cy="1872588"/>
          </a:xfrm>
          <a:prstGeom prst="rect">
            <a:avLst/>
          </a:prstGeom>
          <a:noFill/>
          <a:ln>
            <a:noFill/>
          </a:ln>
        </p:spPr>
      </p:pic>
      <p:sp>
        <p:nvSpPr>
          <p:cNvPr id="363" name="Google Shape;363;p43"/>
          <p:cNvSpPr txBox="1"/>
          <p:nvPr/>
        </p:nvSpPr>
        <p:spPr>
          <a:xfrm>
            <a:off x="1800888" y="3806775"/>
            <a:ext cx="57387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Montserrat"/>
                <a:ea typeface="Montserrat"/>
                <a:cs typeface="Montserrat"/>
                <a:sym typeface="Montserrat"/>
              </a:rPr>
              <a:t>“I </a:t>
            </a:r>
            <a:r>
              <a:rPr b="1" i="0" lang="en" sz="1100" u="none" cap="none" strike="noStrike">
                <a:solidFill>
                  <a:srgbClr val="000000"/>
                </a:solidFill>
                <a:latin typeface="Montserrat"/>
                <a:ea typeface="Montserrat"/>
                <a:cs typeface="Montserrat"/>
                <a:sym typeface="Montserrat"/>
              </a:rPr>
              <a:t>LOVE</a:t>
            </a:r>
            <a:r>
              <a:rPr b="0" i="0" lang="en" sz="1100" u="none" cap="none" strike="noStrike">
                <a:solidFill>
                  <a:srgbClr val="000000"/>
                </a:solidFill>
                <a:latin typeface="Montserrat"/>
                <a:ea typeface="Montserrat"/>
                <a:cs typeface="Montserrat"/>
                <a:sym typeface="Montserrat"/>
              </a:rPr>
              <a:t> Graylog - graylog is easy to implement.”</a:t>
            </a:r>
            <a:endParaRPr b="0" i="0" sz="11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Montserrat"/>
                <a:ea typeface="Montserrat"/>
                <a:cs typeface="Montserrat"/>
                <a:sym typeface="Montserrat"/>
              </a:rPr>
              <a:t>SysAdmin in the Telecom industry</a:t>
            </a:r>
            <a:endParaRPr b="0" i="0" sz="11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4"/>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69" name="Google Shape;369;p44"/>
          <p:cNvSpPr/>
          <p:nvPr/>
        </p:nvSpPr>
        <p:spPr>
          <a:xfrm>
            <a:off x="3710600" y="0"/>
            <a:ext cx="5433300" cy="4629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4"/>
          <p:cNvSpPr txBox="1"/>
          <p:nvPr>
            <p:ph idx="4294967295" type="title"/>
          </p:nvPr>
        </p:nvSpPr>
        <p:spPr>
          <a:xfrm>
            <a:off x="436563" y="1158450"/>
            <a:ext cx="2606400" cy="231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4000">
                <a:solidFill>
                  <a:schemeClr val="accent1"/>
                </a:solidFill>
              </a:rPr>
              <a:t>GRAYLOG SECURITY</a:t>
            </a:r>
            <a:endParaRPr sz="4000">
              <a:solidFill>
                <a:schemeClr val="accent1"/>
              </a:solidFill>
            </a:endParaRPr>
          </a:p>
          <a:p>
            <a:pPr indent="0" lvl="0" marL="0" rtl="0" algn="l">
              <a:lnSpc>
                <a:spcPct val="100000"/>
              </a:lnSpc>
              <a:spcBef>
                <a:spcPts val="0"/>
              </a:spcBef>
              <a:spcAft>
                <a:spcPts val="0"/>
              </a:spcAft>
              <a:buClr>
                <a:schemeClr val="dk1"/>
              </a:buClr>
              <a:buSzPts val="1100"/>
              <a:buFont typeface="Arial"/>
              <a:buNone/>
            </a:pPr>
            <a:r>
              <a:rPr b="1" lang="en" sz="4000">
                <a:solidFill>
                  <a:schemeClr val="dk2"/>
                </a:solidFill>
                <a:latin typeface="Barlow Condensed"/>
                <a:ea typeface="Barlow Condensed"/>
                <a:cs typeface="Barlow Condensed"/>
                <a:sym typeface="Barlow Condensed"/>
              </a:rPr>
              <a:t>DELIVERS</a:t>
            </a:r>
            <a:endParaRPr b="1" sz="4000">
              <a:solidFill>
                <a:schemeClr val="dk2"/>
              </a:solidFill>
              <a:latin typeface="Barlow Condensed"/>
              <a:ea typeface="Barlow Condensed"/>
              <a:cs typeface="Barlow Condensed"/>
              <a:sym typeface="Barlow Condensed"/>
            </a:endParaRPr>
          </a:p>
          <a:p>
            <a:pPr indent="0" lvl="0" marL="0" rtl="0" algn="l">
              <a:lnSpc>
                <a:spcPct val="100000"/>
              </a:lnSpc>
              <a:spcBef>
                <a:spcPts val="0"/>
              </a:spcBef>
              <a:spcAft>
                <a:spcPts val="0"/>
              </a:spcAft>
              <a:buSzPts val="3000"/>
              <a:buNone/>
            </a:pPr>
            <a:r>
              <a:t/>
            </a:r>
            <a:endParaRPr sz="2400"/>
          </a:p>
        </p:txBody>
      </p:sp>
      <p:pic>
        <p:nvPicPr>
          <p:cNvPr id="371" name="Google Shape;371;p44"/>
          <p:cNvPicPr preferRelativeResize="0"/>
          <p:nvPr/>
        </p:nvPicPr>
        <p:blipFill rotWithShape="1">
          <a:blip r:embed="rId3">
            <a:alphaModFix/>
          </a:blip>
          <a:srcRect b="82586" l="0" r="69999" t="0"/>
          <a:stretch/>
        </p:blipFill>
        <p:spPr>
          <a:xfrm>
            <a:off x="793750" y="4"/>
            <a:ext cx="1892026" cy="895674"/>
          </a:xfrm>
          <a:prstGeom prst="rect">
            <a:avLst/>
          </a:prstGeom>
          <a:noFill/>
          <a:ln>
            <a:noFill/>
          </a:ln>
        </p:spPr>
      </p:pic>
      <p:sp>
        <p:nvSpPr>
          <p:cNvPr id="372" name="Google Shape;372;p44"/>
          <p:cNvSpPr/>
          <p:nvPr/>
        </p:nvSpPr>
        <p:spPr>
          <a:xfrm>
            <a:off x="4434625" y="1242300"/>
            <a:ext cx="4124400" cy="582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44"/>
          <p:cNvSpPr/>
          <p:nvPr/>
        </p:nvSpPr>
        <p:spPr>
          <a:xfrm>
            <a:off x="4434625" y="1975806"/>
            <a:ext cx="4124400" cy="582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4"/>
          <p:cNvSpPr/>
          <p:nvPr/>
        </p:nvSpPr>
        <p:spPr>
          <a:xfrm>
            <a:off x="4434625" y="2709313"/>
            <a:ext cx="4124400" cy="582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5" name="Google Shape;375;p44"/>
          <p:cNvPicPr preferRelativeResize="0"/>
          <p:nvPr/>
        </p:nvPicPr>
        <p:blipFill rotWithShape="1">
          <a:blip r:embed="rId4">
            <a:alphaModFix/>
          </a:blip>
          <a:srcRect b="24493" l="5931" r="5931" t="5365"/>
          <a:stretch/>
        </p:blipFill>
        <p:spPr>
          <a:xfrm>
            <a:off x="4628573" y="1345208"/>
            <a:ext cx="378880" cy="376888"/>
          </a:xfrm>
          <a:prstGeom prst="rect">
            <a:avLst/>
          </a:prstGeom>
          <a:noFill/>
          <a:ln>
            <a:noFill/>
          </a:ln>
        </p:spPr>
      </p:pic>
      <p:pic>
        <p:nvPicPr>
          <p:cNvPr id="376" name="Google Shape;376;p44"/>
          <p:cNvPicPr preferRelativeResize="0"/>
          <p:nvPr/>
        </p:nvPicPr>
        <p:blipFill rotWithShape="1">
          <a:blip r:embed="rId5">
            <a:alphaModFix/>
          </a:blip>
          <a:srcRect b="25873" l="0" r="0" t="4868"/>
          <a:stretch/>
        </p:blipFill>
        <p:spPr>
          <a:xfrm>
            <a:off x="4569088" y="2051467"/>
            <a:ext cx="497850" cy="431006"/>
          </a:xfrm>
          <a:prstGeom prst="rect">
            <a:avLst/>
          </a:prstGeom>
          <a:noFill/>
          <a:ln>
            <a:noFill/>
          </a:ln>
        </p:spPr>
      </p:pic>
      <p:pic>
        <p:nvPicPr>
          <p:cNvPr id="377" name="Google Shape;377;p44"/>
          <p:cNvPicPr preferRelativeResize="0"/>
          <p:nvPr/>
        </p:nvPicPr>
        <p:blipFill rotWithShape="1">
          <a:blip r:embed="rId6">
            <a:alphaModFix/>
          </a:blip>
          <a:srcRect b="20331" l="0" r="0" t="0"/>
          <a:stretch/>
        </p:blipFill>
        <p:spPr>
          <a:xfrm>
            <a:off x="4628575" y="2811810"/>
            <a:ext cx="378876" cy="377308"/>
          </a:xfrm>
          <a:prstGeom prst="rect">
            <a:avLst/>
          </a:prstGeom>
          <a:noFill/>
          <a:ln>
            <a:noFill/>
          </a:ln>
        </p:spPr>
      </p:pic>
      <p:sp>
        <p:nvSpPr>
          <p:cNvPr id="378" name="Google Shape;378;p44"/>
          <p:cNvSpPr txBox="1"/>
          <p:nvPr/>
        </p:nvSpPr>
        <p:spPr>
          <a:xfrm>
            <a:off x="5216925" y="1367450"/>
            <a:ext cx="2606400" cy="3324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1200"/>
              </a:spcBef>
              <a:spcAft>
                <a:spcPts val="1200"/>
              </a:spcAft>
              <a:buClr>
                <a:srgbClr val="000000"/>
              </a:buClr>
              <a:buSzPts val="1200"/>
              <a:buFont typeface="Arial"/>
              <a:buNone/>
            </a:pPr>
            <a:r>
              <a:rPr b="1" i="0" lang="en" sz="1200" u="none" cap="none" strike="noStrike">
                <a:solidFill>
                  <a:schemeClr val="dk1"/>
                </a:solidFill>
                <a:latin typeface="Montserrat"/>
                <a:ea typeface="Montserrat"/>
                <a:cs typeface="Montserrat"/>
                <a:sym typeface="Montserrat"/>
              </a:rPr>
              <a:t>Great Analyst Experience</a:t>
            </a:r>
            <a:endParaRPr b="1" i="0" sz="600" u="none" cap="none" strike="noStrike">
              <a:solidFill>
                <a:schemeClr val="dk1"/>
              </a:solidFill>
              <a:latin typeface="Arial"/>
              <a:ea typeface="Arial"/>
              <a:cs typeface="Arial"/>
              <a:sym typeface="Arial"/>
            </a:endParaRPr>
          </a:p>
        </p:txBody>
      </p:sp>
      <p:sp>
        <p:nvSpPr>
          <p:cNvPr id="379" name="Google Shape;379;p44"/>
          <p:cNvSpPr txBox="1"/>
          <p:nvPr/>
        </p:nvSpPr>
        <p:spPr>
          <a:xfrm>
            <a:off x="5216925" y="2100775"/>
            <a:ext cx="2950800" cy="3324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1200"/>
              </a:spcBef>
              <a:spcAft>
                <a:spcPts val="1200"/>
              </a:spcAft>
              <a:buClr>
                <a:srgbClr val="000000"/>
              </a:buClr>
              <a:buSzPts val="1200"/>
              <a:buFont typeface="Arial"/>
              <a:buNone/>
            </a:pPr>
            <a:r>
              <a:rPr b="1" i="0" lang="en" sz="1200" u="none" cap="none" strike="noStrike">
                <a:solidFill>
                  <a:schemeClr val="dk1"/>
                </a:solidFill>
                <a:latin typeface="Montserrat"/>
                <a:ea typeface="Montserrat"/>
                <a:cs typeface="Montserrat"/>
                <a:sym typeface="Montserrat"/>
              </a:rPr>
              <a:t>Architected for speed and scale</a:t>
            </a:r>
            <a:endParaRPr b="1" i="0" sz="600" u="none" cap="none" strike="noStrike">
              <a:solidFill>
                <a:schemeClr val="dk1"/>
              </a:solidFill>
              <a:latin typeface="Arial"/>
              <a:ea typeface="Arial"/>
              <a:cs typeface="Arial"/>
              <a:sym typeface="Arial"/>
            </a:endParaRPr>
          </a:p>
        </p:txBody>
      </p:sp>
      <p:sp>
        <p:nvSpPr>
          <p:cNvPr id="380" name="Google Shape;380;p44"/>
          <p:cNvSpPr txBox="1"/>
          <p:nvPr/>
        </p:nvSpPr>
        <p:spPr>
          <a:xfrm>
            <a:off x="5216925" y="2815250"/>
            <a:ext cx="2826300" cy="3324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1200"/>
              </a:spcBef>
              <a:spcAft>
                <a:spcPts val="1200"/>
              </a:spcAft>
              <a:buClr>
                <a:srgbClr val="000000"/>
              </a:buClr>
              <a:buSzPts val="1200"/>
              <a:buFont typeface="Arial"/>
              <a:buNone/>
            </a:pPr>
            <a:r>
              <a:rPr b="1" i="0" lang="en" sz="1200" u="none" cap="none" strike="noStrike">
                <a:solidFill>
                  <a:schemeClr val="dk1"/>
                </a:solidFill>
                <a:latin typeface="Montserrat"/>
                <a:ea typeface="Montserrat"/>
                <a:cs typeface="Montserrat"/>
                <a:sym typeface="Montserrat"/>
              </a:rPr>
              <a:t>Open &amp; flexible platform</a:t>
            </a:r>
            <a:endParaRPr b="1" i="0" sz="6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5"/>
          <p:cNvSpPr txBox="1"/>
          <p:nvPr>
            <p:ph type="ctrTitle"/>
          </p:nvPr>
        </p:nvSpPr>
        <p:spPr>
          <a:xfrm>
            <a:off x="299200" y="2771000"/>
            <a:ext cx="6792300" cy="2401200"/>
          </a:xfrm>
          <a:prstGeom prst="rect">
            <a:avLst/>
          </a:prstGeom>
          <a:noFill/>
          <a:ln>
            <a:noFill/>
          </a:ln>
        </p:spPr>
        <p:txBody>
          <a:bodyPr anchorCtr="0" anchor="b" bIns="91425" lIns="91425" spcFirstLastPara="1" rIns="91425" wrap="square" tIns="91425">
            <a:spAutoFit/>
          </a:bodyPr>
          <a:lstStyle/>
          <a:p>
            <a:pPr indent="0" lvl="0" marL="0" rtl="0" algn="l">
              <a:lnSpc>
                <a:spcPct val="75000"/>
              </a:lnSpc>
              <a:spcBef>
                <a:spcPts val="0"/>
              </a:spcBef>
              <a:spcAft>
                <a:spcPts val="0"/>
              </a:spcAft>
              <a:buSzPts val="9600"/>
              <a:buNone/>
            </a:pPr>
            <a:r>
              <a:rPr lang="en"/>
              <a:t>SIEM Done Right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6"/>
          <p:cNvSpPr txBox="1"/>
          <p:nvPr>
            <p:ph type="title"/>
          </p:nvPr>
        </p:nvSpPr>
        <p:spPr>
          <a:xfrm>
            <a:off x="311700" y="1895063"/>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sz="4800"/>
              <a:t>Appendix</a:t>
            </a:r>
            <a:endParaRPr sz="4800"/>
          </a:p>
        </p:txBody>
      </p:sp>
      <p:sp>
        <p:nvSpPr>
          <p:cNvPr id="391" name="Google Shape;391;p46"/>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latin typeface="Montserrat"/>
                <a:ea typeface="Montserrat"/>
                <a:cs typeface="Montserrat"/>
                <a:sym typeface="Montserrat"/>
              </a:rPr>
              <a:t>‹#›</a:t>
            </a:fld>
            <a:endParaRPr>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7"/>
          <p:cNvSpPr txBox="1"/>
          <p:nvPr>
            <p:ph type="title"/>
          </p:nvPr>
        </p:nvSpPr>
        <p:spPr>
          <a:xfrm>
            <a:off x="311700" y="235100"/>
            <a:ext cx="45528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2857"/>
              <a:buNone/>
            </a:pPr>
            <a:r>
              <a:rPr lang="en"/>
              <a:t>SECTION NAME</a:t>
            </a:r>
            <a:endParaRPr/>
          </a:p>
        </p:txBody>
      </p:sp>
      <p:sp>
        <p:nvSpPr>
          <p:cNvPr id="397" name="Google Shape;397;p47"/>
          <p:cNvSpPr txBox="1"/>
          <p:nvPr>
            <p:ph idx="2" type="title"/>
          </p:nvPr>
        </p:nvSpPr>
        <p:spPr>
          <a:xfrm>
            <a:off x="275400" y="429000"/>
            <a:ext cx="67410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2591"/>
              <a:buNone/>
            </a:pPr>
            <a:r>
              <a:rPr lang="en"/>
              <a:t>A global footprint</a:t>
            </a:r>
            <a:endParaRPr/>
          </a:p>
        </p:txBody>
      </p:sp>
      <p:sp>
        <p:nvSpPr>
          <p:cNvPr id="398" name="Google Shape;398;p47"/>
          <p:cNvSpPr txBox="1"/>
          <p:nvPr>
            <p:ph idx="3"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
              <a:t>INTRODUCTION TO GRAYLOG</a:t>
            </a:r>
            <a:endParaRPr/>
          </a:p>
        </p:txBody>
      </p:sp>
      <p:sp>
        <p:nvSpPr>
          <p:cNvPr id="399" name="Google Shape;399;p47"/>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00" name="Google Shape;400;p47"/>
          <p:cNvPicPr preferRelativeResize="0"/>
          <p:nvPr/>
        </p:nvPicPr>
        <p:blipFill rotWithShape="1">
          <a:blip r:embed="rId3">
            <a:alphaModFix/>
          </a:blip>
          <a:srcRect b="0" l="0" r="0" t="0"/>
          <a:stretch/>
        </p:blipFill>
        <p:spPr>
          <a:xfrm>
            <a:off x="1410694" y="1347051"/>
            <a:ext cx="6322612" cy="3121790"/>
          </a:xfrm>
          <a:prstGeom prst="rect">
            <a:avLst/>
          </a:prstGeom>
          <a:noFill/>
          <a:ln>
            <a:noFill/>
          </a:ln>
        </p:spPr>
      </p:pic>
      <p:pic>
        <p:nvPicPr>
          <p:cNvPr id="401" name="Google Shape;401;p47"/>
          <p:cNvPicPr preferRelativeResize="0"/>
          <p:nvPr/>
        </p:nvPicPr>
        <p:blipFill rotWithShape="1">
          <a:blip r:embed="rId4">
            <a:alphaModFix/>
          </a:blip>
          <a:srcRect b="0" l="0" r="0" t="0"/>
          <a:stretch/>
        </p:blipFill>
        <p:spPr>
          <a:xfrm>
            <a:off x="2691000" y="2197959"/>
            <a:ext cx="180464" cy="171530"/>
          </a:xfrm>
          <a:prstGeom prst="rect">
            <a:avLst/>
          </a:prstGeom>
          <a:noFill/>
          <a:ln>
            <a:noFill/>
          </a:ln>
        </p:spPr>
      </p:pic>
      <p:pic>
        <p:nvPicPr>
          <p:cNvPr id="402" name="Google Shape;402;p47"/>
          <p:cNvPicPr preferRelativeResize="0"/>
          <p:nvPr/>
        </p:nvPicPr>
        <p:blipFill rotWithShape="1">
          <a:blip r:embed="rId4">
            <a:alphaModFix/>
          </a:blip>
          <a:srcRect b="0" l="0" r="0" t="0"/>
          <a:stretch/>
        </p:blipFill>
        <p:spPr>
          <a:xfrm>
            <a:off x="4572000" y="1833524"/>
            <a:ext cx="180464" cy="171530"/>
          </a:xfrm>
          <a:prstGeom prst="rect">
            <a:avLst/>
          </a:prstGeom>
          <a:noFill/>
          <a:ln>
            <a:noFill/>
          </a:ln>
        </p:spPr>
      </p:pic>
      <p:sp>
        <p:nvSpPr>
          <p:cNvPr id="403" name="Google Shape;403;p47"/>
          <p:cNvSpPr/>
          <p:nvPr/>
        </p:nvSpPr>
        <p:spPr>
          <a:xfrm rot="-514801">
            <a:off x="2769444" y="1838946"/>
            <a:ext cx="1864062" cy="524577"/>
          </a:xfrm>
          <a:prstGeom prst="arc">
            <a:avLst>
              <a:gd fmla="val 10841993" name="adj1"/>
              <a:gd fmla="val 21379658" name="adj2"/>
            </a:avLst>
          </a:prstGeom>
          <a:noFill/>
          <a:ln cap="flat" cmpd="sng" w="127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8"/>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09" name="Google Shape;409;p48"/>
          <p:cNvSpPr txBox="1"/>
          <p:nvPr>
            <p:ph type="title"/>
          </p:nvPr>
        </p:nvSpPr>
        <p:spPr>
          <a:xfrm>
            <a:off x="311700" y="235100"/>
            <a:ext cx="45528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92857"/>
              <a:buFont typeface="Barlow Condensed Medium"/>
              <a:buNone/>
            </a:pPr>
            <a:r>
              <a:t/>
            </a:r>
            <a:endParaRPr/>
          </a:p>
        </p:txBody>
      </p:sp>
      <p:sp>
        <p:nvSpPr>
          <p:cNvPr id="410" name="Google Shape;410;p48"/>
          <p:cNvSpPr txBox="1"/>
          <p:nvPr>
            <p:ph idx="2" type="title"/>
          </p:nvPr>
        </p:nvSpPr>
        <p:spPr>
          <a:xfrm>
            <a:off x="275400" y="429000"/>
            <a:ext cx="67410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92591"/>
              <a:buFont typeface="Montserrat Medium"/>
              <a:buNone/>
            </a:pPr>
            <a:r>
              <a:rPr lang="en"/>
              <a:t>We take this…</a:t>
            </a:r>
            <a:endParaRPr/>
          </a:p>
        </p:txBody>
      </p:sp>
      <p:pic>
        <p:nvPicPr>
          <p:cNvPr id="411" name="Google Shape;411;p48"/>
          <p:cNvPicPr preferRelativeResize="0"/>
          <p:nvPr/>
        </p:nvPicPr>
        <p:blipFill rotWithShape="1">
          <a:blip r:embed="rId3">
            <a:alphaModFix/>
          </a:blip>
          <a:srcRect b="0" l="0" r="0" t="0"/>
          <a:stretch/>
        </p:blipFill>
        <p:spPr>
          <a:xfrm>
            <a:off x="2897448" y="1552307"/>
            <a:ext cx="2647950" cy="1724025"/>
          </a:xfrm>
          <a:prstGeom prst="rect">
            <a:avLst/>
          </a:prstGeom>
          <a:noFill/>
          <a:ln>
            <a:noFill/>
          </a:ln>
        </p:spPr>
      </p:pic>
      <p:pic>
        <p:nvPicPr>
          <p:cNvPr id="412" name="Google Shape;412;p48"/>
          <p:cNvPicPr preferRelativeResize="0"/>
          <p:nvPr/>
        </p:nvPicPr>
        <p:blipFill rotWithShape="1">
          <a:blip r:embed="rId3">
            <a:alphaModFix/>
          </a:blip>
          <a:srcRect b="0" l="0" r="0" t="0"/>
          <a:stretch/>
        </p:blipFill>
        <p:spPr>
          <a:xfrm>
            <a:off x="2962384" y="1641097"/>
            <a:ext cx="2647950" cy="1724025"/>
          </a:xfrm>
          <a:prstGeom prst="rect">
            <a:avLst/>
          </a:prstGeom>
          <a:noFill/>
          <a:ln>
            <a:noFill/>
          </a:ln>
        </p:spPr>
      </p:pic>
      <p:pic>
        <p:nvPicPr>
          <p:cNvPr id="413" name="Google Shape;413;p48"/>
          <p:cNvPicPr preferRelativeResize="0"/>
          <p:nvPr/>
        </p:nvPicPr>
        <p:blipFill rotWithShape="1">
          <a:blip r:embed="rId3">
            <a:alphaModFix/>
          </a:blip>
          <a:srcRect b="0" l="0" r="0" t="0"/>
          <a:stretch/>
        </p:blipFill>
        <p:spPr>
          <a:xfrm>
            <a:off x="3027320" y="1729887"/>
            <a:ext cx="2647950" cy="1724025"/>
          </a:xfrm>
          <a:prstGeom prst="rect">
            <a:avLst/>
          </a:prstGeom>
          <a:noFill/>
          <a:ln>
            <a:noFill/>
          </a:ln>
        </p:spPr>
      </p:pic>
      <p:pic>
        <p:nvPicPr>
          <p:cNvPr id="414" name="Google Shape;414;p48"/>
          <p:cNvPicPr preferRelativeResize="0"/>
          <p:nvPr/>
        </p:nvPicPr>
        <p:blipFill rotWithShape="1">
          <a:blip r:embed="rId3">
            <a:alphaModFix/>
          </a:blip>
          <a:srcRect b="0" l="0" r="0" t="0"/>
          <a:stretch/>
        </p:blipFill>
        <p:spPr>
          <a:xfrm>
            <a:off x="3092256" y="1818677"/>
            <a:ext cx="2647950" cy="1724025"/>
          </a:xfrm>
          <a:prstGeom prst="rect">
            <a:avLst/>
          </a:prstGeom>
          <a:noFill/>
          <a:ln>
            <a:noFill/>
          </a:ln>
        </p:spPr>
      </p:pic>
      <p:pic>
        <p:nvPicPr>
          <p:cNvPr id="415" name="Google Shape;415;p48"/>
          <p:cNvPicPr preferRelativeResize="0"/>
          <p:nvPr/>
        </p:nvPicPr>
        <p:blipFill rotWithShape="1">
          <a:blip r:embed="rId3">
            <a:alphaModFix/>
          </a:blip>
          <a:srcRect b="0" l="0" r="0" t="0"/>
          <a:stretch/>
        </p:blipFill>
        <p:spPr>
          <a:xfrm>
            <a:off x="3157192" y="1907467"/>
            <a:ext cx="2647950" cy="1724025"/>
          </a:xfrm>
          <a:prstGeom prst="rect">
            <a:avLst/>
          </a:prstGeom>
          <a:noFill/>
          <a:ln>
            <a:noFill/>
          </a:ln>
        </p:spPr>
      </p:pic>
      <p:pic>
        <p:nvPicPr>
          <p:cNvPr id="416" name="Google Shape;416;p48"/>
          <p:cNvPicPr preferRelativeResize="0"/>
          <p:nvPr/>
        </p:nvPicPr>
        <p:blipFill rotWithShape="1">
          <a:blip r:embed="rId3">
            <a:alphaModFix/>
          </a:blip>
          <a:srcRect b="0" l="0" r="0" t="0"/>
          <a:stretch/>
        </p:blipFill>
        <p:spPr>
          <a:xfrm>
            <a:off x="3222128" y="1979690"/>
            <a:ext cx="2647950" cy="1724025"/>
          </a:xfrm>
          <a:prstGeom prst="rect">
            <a:avLst/>
          </a:prstGeom>
          <a:noFill/>
          <a:ln>
            <a:noFill/>
          </a:ln>
        </p:spPr>
      </p:pic>
      <p:pic>
        <p:nvPicPr>
          <p:cNvPr id="417" name="Google Shape;417;p48"/>
          <p:cNvPicPr preferRelativeResize="0"/>
          <p:nvPr/>
        </p:nvPicPr>
        <p:blipFill rotWithShape="1">
          <a:blip r:embed="rId3">
            <a:alphaModFix/>
          </a:blip>
          <a:srcRect b="0" l="0" r="0" t="0"/>
          <a:stretch/>
        </p:blipFill>
        <p:spPr>
          <a:xfrm>
            <a:off x="3287064" y="2051913"/>
            <a:ext cx="2647950" cy="1724025"/>
          </a:xfrm>
          <a:prstGeom prst="rect">
            <a:avLst/>
          </a:prstGeom>
          <a:noFill/>
          <a:ln>
            <a:noFill/>
          </a:ln>
        </p:spPr>
      </p:pic>
      <p:pic>
        <p:nvPicPr>
          <p:cNvPr id="418" name="Google Shape;418;p48"/>
          <p:cNvPicPr preferRelativeResize="0"/>
          <p:nvPr/>
        </p:nvPicPr>
        <p:blipFill rotWithShape="1">
          <a:blip r:embed="rId3">
            <a:alphaModFix/>
          </a:blip>
          <a:srcRect b="0" l="0" r="0" t="0"/>
          <a:stretch/>
        </p:blipFill>
        <p:spPr>
          <a:xfrm>
            <a:off x="3352000" y="2124136"/>
            <a:ext cx="2647950" cy="1724025"/>
          </a:xfrm>
          <a:prstGeom prst="rect">
            <a:avLst/>
          </a:prstGeom>
          <a:noFill/>
          <a:ln>
            <a:noFill/>
          </a:ln>
        </p:spPr>
      </p:pic>
      <p:pic>
        <p:nvPicPr>
          <p:cNvPr id="419" name="Google Shape;419;p48"/>
          <p:cNvPicPr preferRelativeResize="0"/>
          <p:nvPr/>
        </p:nvPicPr>
        <p:blipFill rotWithShape="1">
          <a:blip r:embed="rId3">
            <a:alphaModFix/>
          </a:blip>
          <a:srcRect b="0" l="0" r="0" t="0"/>
          <a:stretch/>
        </p:blipFill>
        <p:spPr>
          <a:xfrm>
            <a:off x="3416936" y="2206814"/>
            <a:ext cx="2647950" cy="1724025"/>
          </a:xfrm>
          <a:prstGeom prst="rect">
            <a:avLst/>
          </a:prstGeom>
          <a:noFill/>
          <a:ln>
            <a:noFill/>
          </a:ln>
        </p:spPr>
      </p:pic>
      <p:pic>
        <p:nvPicPr>
          <p:cNvPr id="420" name="Google Shape;420;p48"/>
          <p:cNvPicPr preferRelativeResize="0"/>
          <p:nvPr/>
        </p:nvPicPr>
        <p:blipFill rotWithShape="1">
          <a:blip r:embed="rId3">
            <a:alphaModFix/>
          </a:blip>
          <a:srcRect b="0" l="0" r="0" t="0"/>
          <a:stretch/>
        </p:blipFill>
        <p:spPr>
          <a:xfrm>
            <a:off x="3481872" y="2289492"/>
            <a:ext cx="2647950" cy="1724025"/>
          </a:xfrm>
          <a:prstGeom prst="rect">
            <a:avLst/>
          </a:prstGeom>
          <a:noFill/>
          <a:ln>
            <a:noFill/>
          </a:ln>
        </p:spPr>
      </p:pic>
      <p:sp>
        <p:nvSpPr>
          <p:cNvPr id="421" name="Google Shape;421;p48"/>
          <p:cNvSpPr txBox="1"/>
          <p:nvPr>
            <p:ph idx="3"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
              <a:t>INTRODUCTION TO GRAYLOG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9"/>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27" name="Google Shape;427;p49"/>
          <p:cNvSpPr txBox="1"/>
          <p:nvPr>
            <p:ph type="title"/>
          </p:nvPr>
        </p:nvSpPr>
        <p:spPr>
          <a:xfrm>
            <a:off x="311700" y="235100"/>
            <a:ext cx="45528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92857"/>
              <a:buFont typeface="Barlow Condensed Medium"/>
              <a:buNone/>
            </a:pPr>
            <a:r>
              <a:t/>
            </a:r>
            <a:endParaRPr/>
          </a:p>
        </p:txBody>
      </p:sp>
      <p:sp>
        <p:nvSpPr>
          <p:cNvPr id="428" name="Google Shape;428;p49"/>
          <p:cNvSpPr txBox="1"/>
          <p:nvPr>
            <p:ph idx="2" type="title"/>
          </p:nvPr>
        </p:nvSpPr>
        <p:spPr>
          <a:xfrm>
            <a:off x="275400" y="429000"/>
            <a:ext cx="67410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92591"/>
              <a:buFont typeface="Montserrat Medium"/>
              <a:buNone/>
            </a:pPr>
            <a:r>
              <a:rPr lang="en"/>
              <a:t>And turn it into this…</a:t>
            </a:r>
            <a:endParaRPr/>
          </a:p>
        </p:txBody>
      </p:sp>
      <p:sp>
        <p:nvSpPr>
          <p:cNvPr id="429" name="Google Shape;429;p49"/>
          <p:cNvSpPr txBox="1"/>
          <p:nvPr>
            <p:ph idx="3"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
              <a:t>INTRODUCTION TO GRAYLOG</a:t>
            </a:r>
            <a:endParaRPr/>
          </a:p>
        </p:txBody>
      </p:sp>
      <p:pic>
        <p:nvPicPr>
          <p:cNvPr id="430" name="Google Shape;430;p49"/>
          <p:cNvPicPr preferRelativeResize="0"/>
          <p:nvPr/>
        </p:nvPicPr>
        <p:blipFill rotWithShape="1">
          <a:blip r:embed="rId3">
            <a:alphaModFix/>
          </a:blip>
          <a:srcRect b="0" l="0" r="0" t="0"/>
          <a:stretch/>
        </p:blipFill>
        <p:spPr>
          <a:xfrm>
            <a:off x="2521688" y="1347150"/>
            <a:ext cx="4100624" cy="3243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311700" y="1895063"/>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sz="4800"/>
              <a:t>The world will need to secure </a:t>
            </a:r>
            <a:r>
              <a:rPr lang="en" sz="4800" u="sng">
                <a:solidFill>
                  <a:schemeClr val="dk2"/>
                </a:solidFill>
              </a:rPr>
              <a:t>200 Zettabytes</a:t>
            </a:r>
            <a:r>
              <a:rPr lang="en" sz="4800"/>
              <a:t> of data by 2025</a:t>
            </a:r>
            <a:endParaRPr sz="4800"/>
          </a:p>
        </p:txBody>
      </p:sp>
      <p:sp>
        <p:nvSpPr>
          <p:cNvPr id="243" name="Google Shape;243;p32"/>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latin typeface="Montserrat"/>
                <a:ea typeface="Montserrat"/>
                <a:cs typeface="Montserrat"/>
                <a:sym typeface="Montserrat"/>
              </a:rPr>
              <a:t>‹#›</a:t>
            </a:fld>
            <a:endParaRPr>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0"/>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36" name="Google Shape;436;p50"/>
          <p:cNvSpPr txBox="1"/>
          <p:nvPr>
            <p:ph type="title"/>
          </p:nvPr>
        </p:nvSpPr>
        <p:spPr>
          <a:xfrm>
            <a:off x="311700" y="235100"/>
            <a:ext cx="45528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92857"/>
              <a:buFont typeface="Barlow Condensed Medium"/>
              <a:buNone/>
            </a:pPr>
            <a:r>
              <a:t/>
            </a:r>
            <a:endParaRPr/>
          </a:p>
        </p:txBody>
      </p:sp>
      <p:sp>
        <p:nvSpPr>
          <p:cNvPr id="437" name="Google Shape;437;p50"/>
          <p:cNvSpPr txBox="1"/>
          <p:nvPr>
            <p:ph idx="2" type="title"/>
          </p:nvPr>
        </p:nvSpPr>
        <p:spPr>
          <a:xfrm>
            <a:off x="275400" y="429000"/>
            <a:ext cx="67410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92591"/>
              <a:buFont typeface="Montserrat Medium"/>
              <a:buNone/>
            </a:pPr>
            <a:r>
              <a:rPr lang="en"/>
              <a:t>So users can do this…</a:t>
            </a:r>
            <a:endParaRPr/>
          </a:p>
        </p:txBody>
      </p:sp>
      <p:sp>
        <p:nvSpPr>
          <p:cNvPr id="438" name="Google Shape;438;p50"/>
          <p:cNvSpPr txBox="1"/>
          <p:nvPr>
            <p:ph idx="3"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
              <a:t>INTRODUCTION TO GRAYLOG</a:t>
            </a:r>
            <a:endParaRPr/>
          </a:p>
        </p:txBody>
      </p:sp>
      <p:sp>
        <p:nvSpPr>
          <p:cNvPr id="439" name="Google Shape;439;p50"/>
          <p:cNvSpPr txBox="1"/>
          <p:nvPr/>
        </p:nvSpPr>
        <p:spPr>
          <a:xfrm>
            <a:off x="578513" y="3107157"/>
            <a:ext cx="14190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AA8BD"/>
                </a:solidFill>
                <a:latin typeface="Arial"/>
                <a:ea typeface="Arial"/>
                <a:cs typeface="Arial"/>
                <a:sym typeface="Arial"/>
              </a:rPr>
              <a:t>ANALYZE</a:t>
            </a:r>
            <a:r>
              <a:rPr b="1" i="0" lang="en" sz="1400" u="none" cap="none" strike="noStrike">
                <a:solidFill>
                  <a:srgbClr val="A6AFBD"/>
                </a:solidFill>
                <a:latin typeface="Arial"/>
                <a:ea typeface="Arial"/>
                <a:cs typeface="Arial"/>
                <a:sym typeface="Arial"/>
              </a:rPr>
              <a:t> </a:t>
            </a:r>
            <a:r>
              <a:rPr b="1" i="0" lang="en" sz="1400" u="none" cap="none" strike="noStrike">
                <a:solidFill>
                  <a:srgbClr val="3F3F3F"/>
                </a:solidFill>
                <a:latin typeface="Arial"/>
                <a:ea typeface="Arial"/>
                <a:cs typeface="Arial"/>
                <a:sym typeface="Arial"/>
              </a:rPr>
              <a:t>TRENDS</a:t>
            </a:r>
            <a:r>
              <a:rPr b="1" i="0" lang="en" sz="1400" u="none" cap="none" strike="noStrike">
                <a:solidFill>
                  <a:srgbClr val="A6AFBD"/>
                </a:solidFill>
                <a:latin typeface="Arial"/>
                <a:ea typeface="Arial"/>
                <a:cs typeface="Arial"/>
                <a:sym typeface="Arial"/>
              </a:rPr>
              <a:t> </a:t>
            </a:r>
            <a:r>
              <a:rPr b="1" i="0" lang="en" sz="1400" u="none" cap="none" strike="noStrike">
                <a:solidFill>
                  <a:srgbClr val="9AA8BD"/>
                </a:solidFill>
                <a:latin typeface="Arial"/>
                <a:ea typeface="Arial"/>
                <a:cs typeface="Arial"/>
                <a:sym typeface="Arial"/>
              </a:rPr>
              <a:t>&amp; SPOT</a:t>
            </a:r>
            <a:r>
              <a:rPr b="1" i="0" lang="en" sz="1400" u="none" cap="none" strike="noStrike">
                <a:solidFill>
                  <a:srgbClr val="A6AFBD"/>
                </a:solidFill>
                <a:latin typeface="Arial"/>
                <a:ea typeface="Arial"/>
                <a:cs typeface="Arial"/>
                <a:sym typeface="Arial"/>
              </a:rPr>
              <a:t> </a:t>
            </a:r>
            <a:r>
              <a:rPr b="1" i="0" lang="en" sz="1400" u="none" cap="none" strike="noStrike">
                <a:solidFill>
                  <a:srgbClr val="26354C"/>
                </a:solidFill>
                <a:latin typeface="Arial"/>
                <a:ea typeface="Arial"/>
                <a:cs typeface="Arial"/>
                <a:sym typeface="Arial"/>
              </a:rPr>
              <a:t>ANOMALIES</a:t>
            </a:r>
            <a:endParaRPr b="0" i="0" sz="1400" u="none" cap="none" strike="noStrike">
              <a:solidFill>
                <a:srgbClr val="000000"/>
              </a:solidFill>
              <a:latin typeface="Arial"/>
              <a:ea typeface="Arial"/>
              <a:cs typeface="Arial"/>
              <a:sym typeface="Arial"/>
            </a:endParaRPr>
          </a:p>
        </p:txBody>
      </p:sp>
      <p:sp>
        <p:nvSpPr>
          <p:cNvPr id="440" name="Google Shape;440;p50"/>
          <p:cNvSpPr txBox="1"/>
          <p:nvPr/>
        </p:nvSpPr>
        <p:spPr>
          <a:xfrm>
            <a:off x="2803774" y="3110288"/>
            <a:ext cx="14172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26354C"/>
                </a:solidFill>
                <a:latin typeface="Arial"/>
                <a:ea typeface="Arial"/>
                <a:cs typeface="Arial"/>
                <a:sym typeface="Arial"/>
              </a:rPr>
              <a:t>INVESTIGATE</a:t>
            </a:r>
            <a:r>
              <a:rPr b="1" i="0" lang="en" sz="1400" u="none" cap="none" strike="noStrike">
                <a:solidFill>
                  <a:srgbClr val="A6AFBD"/>
                </a:solidFill>
                <a:latin typeface="Arial"/>
                <a:ea typeface="Arial"/>
                <a:cs typeface="Arial"/>
                <a:sym typeface="Arial"/>
              </a:rPr>
              <a:t> </a:t>
            </a:r>
            <a:r>
              <a:rPr b="1" i="0" lang="en" sz="1400" u="none" cap="none" strike="noStrike">
                <a:solidFill>
                  <a:srgbClr val="9AA8BD"/>
                </a:solidFill>
                <a:latin typeface="Arial"/>
                <a:ea typeface="Arial"/>
                <a:cs typeface="Arial"/>
                <a:sym typeface="Arial"/>
              </a:rPr>
              <a:t>THREATS, ERRORS &amp; OUTAGES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41" name="Google Shape;441;p50"/>
          <p:cNvSpPr txBox="1"/>
          <p:nvPr/>
        </p:nvSpPr>
        <p:spPr>
          <a:xfrm>
            <a:off x="4941281" y="3107157"/>
            <a:ext cx="14172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26354C"/>
                </a:solidFill>
                <a:latin typeface="Arial"/>
                <a:ea typeface="Arial"/>
                <a:cs typeface="Arial"/>
                <a:sym typeface="Arial"/>
              </a:rPr>
              <a:t>BE ALERTED </a:t>
            </a:r>
            <a:r>
              <a:rPr b="1" i="0" lang="en" sz="1400" u="none" cap="none" strike="noStrike">
                <a:solidFill>
                  <a:srgbClr val="9AA8BD"/>
                </a:solidFill>
                <a:latin typeface="Arial"/>
                <a:ea typeface="Arial"/>
                <a:cs typeface="Arial"/>
                <a:sym typeface="Arial"/>
              </a:rPr>
              <a:t>WHEN ISSUES OCCUR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42" name="Google Shape;442;p50"/>
          <p:cNvSpPr txBox="1"/>
          <p:nvPr/>
        </p:nvSpPr>
        <p:spPr>
          <a:xfrm>
            <a:off x="7164817" y="3104026"/>
            <a:ext cx="15714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AA8BD"/>
                </a:solidFill>
                <a:latin typeface="Arial"/>
                <a:ea typeface="Arial"/>
                <a:cs typeface="Arial"/>
                <a:sym typeface="Arial"/>
              </a:rPr>
              <a:t>GAIN</a:t>
            </a:r>
            <a:r>
              <a:rPr b="1" i="0" lang="en" sz="1400" u="none" cap="none" strike="noStrike">
                <a:solidFill>
                  <a:srgbClr val="A6AFBD"/>
                </a:solidFill>
                <a:latin typeface="Arial"/>
                <a:ea typeface="Arial"/>
                <a:cs typeface="Arial"/>
                <a:sym typeface="Arial"/>
              </a:rPr>
              <a:t> </a:t>
            </a:r>
            <a:r>
              <a:rPr b="1" i="0" lang="en" sz="1400" u="none" cap="none" strike="noStrike">
                <a:solidFill>
                  <a:srgbClr val="3E434C"/>
                </a:solidFill>
                <a:latin typeface="Arial"/>
                <a:ea typeface="Arial"/>
                <a:cs typeface="Arial"/>
                <a:sym typeface="Arial"/>
              </a:rPr>
              <a:t>INSIGHTS</a:t>
            </a:r>
            <a:r>
              <a:rPr b="1" i="0" lang="en" sz="1400" u="none" cap="none" strike="noStrike">
                <a:solidFill>
                  <a:srgbClr val="A6AFBD"/>
                </a:solidFill>
                <a:latin typeface="Arial"/>
                <a:ea typeface="Arial"/>
                <a:cs typeface="Arial"/>
                <a:sym typeface="Arial"/>
              </a:rPr>
              <a:t> </a:t>
            </a:r>
            <a:r>
              <a:rPr b="1" i="0" lang="en" sz="1400" u="none" cap="none" strike="noStrike">
                <a:solidFill>
                  <a:srgbClr val="9AA8BD"/>
                </a:solidFill>
                <a:latin typeface="Arial"/>
                <a:ea typeface="Arial"/>
                <a:cs typeface="Arial"/>
                <a:sym typeface="Arial"/>
              </a:rPr>
              <a:t>TO SUPPORT </a:t>
            </a:r>
            <a:r>
              <a:rPr b="1" i="0" lang="en" sz="1400" u="none" cap="none" strike="noStrike">
                <a:solidFill>
                  <a:srgbClr val="3E434C"/>
                </a:solidFill>
                <a:latin typeface="Arial"/>
                <a:ea typeface="Arial"/>
                <a:cs typeface="Arial"/>
                <a:sym typeface="Arial"/>
              </a:rPr>
              <a:t>BUSINESS DECISIONS</a:t>
            </a:r>
            <a:endParaRPr b="0" i="0" sz="1400" u="none" cap="none" strike="noStrike">
              <a:solidFill>
                <a:srgbClr val="000000"/>
              </a:solidFill>
              <a:latin typeface="Arial"/>
              <a:ea typeface="Arial"/>
              <a:cs typeface="Arial"/>
              <a:sym typeface="Arial"/>
            </a:endParaRPr>
          </a:p>
        </p:txBody>
      </p:sp>
      <p:sp>
        <p:nvSpPr>
          <p:cNvPr id="443" name="Google Shape;443;p50"/>
          <p:cNvSpPr/>
          <p:nvPr/>
        </p:nvSpPr>
        <p:spPr>
          <a:xfrm>
            <a:off x="671813" y="1877263"/>
            <a:ext cx="1232400" cy="11811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600"/>
              <a:buFont typeface="Arial"/>
              <a:buNone/>
            </a:pPr>
            <a:r>
              <a:rPr b="1" i="0" lang="en" sz="5600" u="none" cap="none" strike="noStrike">
                <a:solidFill>
                  <a:srgbClr val="000000"/>
                </a:solidFill>
                <a:latin typeface="Arial"/>
                <a:ea typeface="Arial"/>
                <a:cs typeface="Arial"/>
                <a:sym typeface="Arial"/>
              </a:rPr>
              <a:t>1</a:t>
            </a:r>
            <a:endParaRPr b="1" i="0" sz="5600" u="none" cap="none" strike="noStrike">
              <a:solidFill>
                <a:srgbClr val="000000"/>
              </a:solidFill>
              <a:latin typeface="Arial"/>
              <a:ea typeface="Arial"/>
              <a:cs typeface="Arial"/>
              <a:sym typeface="Arial"/>
            </a:endParaRPr>
          </a:p>
        </p:txBody>
      </p:sp>
      <p:sp>
        <p:nvSpPr>
          <p:cNvPr id="444" name="Google Shape;444;p50"/>
          <p:cNvSpPr/>
          <p:nvPr/>
        </p:nvSpPr>
        <p:spPr>
          <a:xfrm>
            <a:off x="2874975" y="1877263"/>
            <a:ext cx="1232400" cy="11811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600"/>
              <a:buFont typeface="Arial"/>
              <a:buNone/>
            </a:pPr>
            <a:r>
              <a:rPr b="1" i="0" lang="en" sz="5600" u="none" cap="none" strike="noStrike">
                <a:solidFill>
                  <a:srgbClr val="000000"/>
                </a:solidFill>
                <a:latin typeface="Arial"/>
                <a:ea typeface="Arial"/>
                <a:cs typeface="Arial"/>
                <a:sym typeface="Arial"/>
              </a:rPr>
              <a:t>2</a:t>
            </a:r>
            <a:endParaRPr b="1" i="0" sz="5600" u="none" cap="none" strike="noStrike">
              <a:solidFill>
                <a:srgbClr val="000000"/>
              </a:solidFill>
              <a:latin typeface="Arial"/>
              <a:ea typeface="Arial"/>
              <a:cs typeface="Arial"/>
              <a:sym typeface="Arial"/>
            </a:endParaRPr>
          </a:p>
        </p:txBody>
      </p:sp>
      <p:sp>
        <p:nvSpPr>
          <p:cNvPr id="445" name="Google Shape;445;p50"/>
          <p:cNvSpPr/>
          <p:nvPr/>
        </p:nvSpPr>
        <p:spPr>
          <a:xfrm>
            <a:off x="5104650" y="1877275"/>
            <a:ext cx="1232400" cy="11811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600"/>
              <a:buFont typeface="Arial"/>
              <a:buNone/>
            </a:pPr>
            <a:r>
              <a:rPr b="1" i="0" lang="en" sz="5600" u="none" cap="none" strike="noStrike">
                <a:solidFill>
                  <a:srgbClr val="000000"/>
                </a:solidFill>
                <a:latin typeface="Arial"/>
                <a:ea typeface="Arial"/>
                <a:cs typeface="Arial"/>
                <a:sym typeface="Arial"/>
              </a:rPr>
              <a:t>3</a:t>
            </a:r>
            <a:endParaRPr b="1" i="0" sz="5600" u="none" cap="none" strike="noStrike">
              <a:solidFill>
                <a:srgbClr val="000000"/>
              </a:solidFill>
              <a:latin typeface="Arial"/>
              <a:ea typeface="Arial"/>
              <a:cs typeface="Arial"/>
              <a:sym typeface="Arial"/>
            </a:endParaRPr>
          </a:p>
        </p:txBody>
      </p:sp>
      <p:sp>
        <p:nvSpPr>
          <p:cNvPr id="446" name="Google Shape;446;p50"/>
          <p:cNvSpPr/>
          <p:nvPr/>
        </p:nvSpPr>
        <p:spPr>
          <a:xfrm>
            <a:off x="7334350" y="1877275"/>
            <a:ext cx="1232400" cy="11811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600"/>
              <a:buFont typeface="Arial"/>
              <a:buNone/>
            </a:pPr>
            <a:r>
              <a:rPr b="1" i="0" lang="en" sz="5600" u="none" cap="none" strike="noStrike">
                <a:solidFill>
                  <a:srgbClr val="000000"/>
                </a:solidFill>
                <a:latin typeface="Arial"/>
                <a:ea typeface="Arial"/>
                <a:cs typeface="Arial"/>
                <a:sym typeface="Arial"/>
              </a:rPr>
              <a:t>4</a:t>
            </a:r>
            <a:endParaRPr b="1" i="0" sz="56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1"/>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52" name="Google Shape;452;p51"/>
          <p:cNvSpPr txBox="1"/>
          <p:nvPr>
            <p:ph type="title"/>
          </p:nvPr>
        </p:nvSpPr>
        <p:spPr>
          <a:xfrm>
            <a:off x="311700" y="235100"/>
            <a:ext cx="45528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92857"/>
              <a:buFont typeface="Barlow Condensed Medium"/>
              <a:buNone/>
            </a:pPr>
            <a:r>
              <a:t/>
            </a:r>
            <a:endParaRPr/>
          </a:p>
        </p:txBody>
      </p:sp>
      <p:sp>
        <p:nvSpPr>
          <p:cNvPr id="453" name="Google Shape;453;p51"/>
          <p:cNvSpPr txBox="1"/>
          <p:nvPr>
            <p:ph idx="2" type="title"/>
          </p:nvPr>
        </p:nvSpPr>
        <p:spPr>
          <a:xfrm>
            <a:off x="275400" y="429000"/>
            <a:ext cx="67410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92591"/>
              <a:buFont typeface="Montserrat Medium"/>
              <a:buNone/>
            </a:pPr>
            <a:r>
              <a:rPr lang="en"/>
              <a:t>Across everything – all in one place</a:t>
            </a:r>
            <a:endParaRPr/>
          </a:p>
        </p:txBody>
      </p:sp>
      <p:pic>
        <p:nvPicPr>
          <p:cNvPr id="454" name="Google Shape;454;p51"/>
          <p:cNvPicPr preferRelativeResize="0"/>
          <p:nvPr/>
        </p:nvPicPr>
        <p:blipFill rotWithShape="1">
          <a:blip r:embed="rId3">
            <a:alphaModFix/>
          </a:blip>
          <a:srcRect b="11502" l="0" r="0" t="11508"/>
          <a:stretch/>
        </p:blipFill>
        <p:spPr>
          <a:xfrm>
            <a:off x="930302" y="1345137"/>
            <a:ext cx="7283395" cy="3204188"/>
          </a:xfrm>
          <a:prstGeom prst="rect">
            <a:avLst/>
          </a:prstGeom>
          <a:noFill/>
          <a:ln>
            <a:noFill/>
          </a:ln>
        </p:spPr>
      </p:pic>
      <p:sp>
        <p:nvSpPr>
          <p:cNvPr id="455" name="Google Shape;455;p51"/>
          <p:cNvSpPr txBox="1"/>
          <p:nvPr>
            <p:ph idx="3"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
              <a:t>INTRODUCTION TO GRAYLOG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2"/>
          <p:cNvSpPr txBox="1"/>
          <p:nvPr>
            <p:ph idx="1" type="body"/>
          </p:nvPr>
        </p:nvSpPr>
        <p:spPr>
          <a:xfrm>
            <a:off x="311700" y="1523475"/>
            <a:ext cx="3340800" cy="2889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a:t>Lorem ipsum dolor sit amet, consectetur adipiscing elit, sed do eiusmod tempor incididunt ut labore et dolore magna aliqua. Ut enim ad minim veniam, </a:t>
            </a:r>
            <a:endParaRPr/>
          </a:p>
        </p:txBody>
      </p:sp>
      <p:sp>
        <p:nvSpPr>
          <p:cNvPr id="461" name="Google Shape;461;p52"/>
          <p:cNvSpPr txBox="1"/>
          <p:nvPr>
            <p:ph idx="2" type="body"/>
          </p:nvPr>
        </p:nvSpPr>
        <p:spPr>
          <a:xfrm>
            <a:off x="4154225" y="1523475"/>
            <a:ext cx="3340800" cy="2889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a:t>Lorem ipsum dolor sit amet, consectetur adipiscing elit, sed do sfed</a:t>
            </a:r>
            <a:endParaRPr/>
          </a:p>
        </p:txBody>
      </p:sp>
      <p:sp>
        <p:nvSpPr>
          <p:cNvPr id="462" name="Google Shape;462;p52"/>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63" name="Google Shape;463;p52"/>
          <p:cNvSpPr txBox="1"/>
          <p:nvPr>
            <p:ph idx="3"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
              <a:t>SECTION NAME</a:t>
            </a:r>
            <a:endParaRPr/>
          </a:p>
        </p:txBody>
      </p:sp>
      <p:sp>
        <p:nvSpPr>
          <p:cNvPr id="464" name="Google Shape;464;p52"/>
          <p:cNvSpPr txBox="1"/>
          <p:nvPr>
            <p:ph type="title"/>
          </p:nvPr>
        </p:nvSpPr>
        <p:spPr>
          <a:xfrm>
            <a:off x="311700" y="235100"/>
            <a:ext cx="35880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465" name="Google Shape;465;p52"/>
          <p:cNvSpPr txBox="1"/>
          <p:nvPr>
            <p:ph idx="4" type="title"/>
          </p:nvPr>
        </p:nvSpPr>
        <p:spPr>
          <a:xfrm>
            <a:off x="275400" y="429000"/>
            <a:ext cx="66723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Subject for this slide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3"/>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71" name="Google Shape;471;p53"/>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472" name="Google Shape;472;p53"/>
          <p:cNvSpPr txBox="1"/>
          <p:nvPr>
            <p:ph type="title"/>
          </p:nvPr>
        </p:nvSpPr>
        <p:spPr>
          <a:xfrm>
            <a:off x="311700" y="235100"/>
            <a:ext cx="28284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473" name="Google Shape;473;p53"/>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Summary</a:t>
            </a:r>
            <a:endParaRPr/>
          </a:p>
        </p:txBody>
      </p:sp>
      <p:sp>
        <p:nvSpPr>
          <p:cNvPr id="474" name="Google Shape;474;p53"/>
          <p:cNvSpPr txBox="1"/>
          <p:nvPr>
            <p:ph idx="3" type="body"/>
          </p:nvPr>
        </p:nvSpPr>
        <p:spPr>
          <a:xfrm>
            <a:off x="2225800" y="1259725"/>
            <a:ext cx="5277600" cy="453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2000"/>
              <a:buNone/>
            </a:pPr>
            <a:r>
              <a:t/>
            </a:r>
            <a:endParaRPr sz="1800"/>
          </a:p>
        </p:txBody>
      </p:sp>
      <p:sp>
        <p:nvSpPr>
          <p:cNvPr id="475" name="Google Shape;475;p53"/>
          <p:cNvSpPr txBox="1"/>
          <p:nvPr>
            <p:ph idx="4" type="body"/>
          </p:nvPr>
        </p:nvSpPr>
        <p:spPr>
          <a:xfrm>
            <a:off x="2404975" y="2421375"/>
            <a:ext cx="5277600" cy="453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2000"/>
              <a:buNone/>
            </a:pPr>
            <a:r>
              <a:t/>
            </a:r>
            <a:endParaRPr sz="1800"/>
          </a:p>
        </p:txBody>
      </p:sp>
      <p:sp>
        <p:nvSpPr>
          <p:cNvPr id="476" name="Google Shape;476;p53"/>
          <p:cNvSpPr txBox="1"/>
          <p:nvPr>
            <p:ph idx="5" type="body"/>
          </p:nvPr>
        </p:nvSpPr>
        <p:spPr>
          <a:xfrm>
            <a:off x="2701875" y="3614275"/>
            <a:ext cx="5277600" cy="453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2000"/>
              <a:buNone/>
            </a:pPr>
            <a:r>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4"/>
          <p:cNvSpPr txBox="1"/>
          <p:nvPr>
            <p:ph idx="1" type="body"/>
          </p:nvPr>
        </p:nvSpPr>
        <p:spPr>
          <a:xfrm>
            <a:off x="311700" y="1523475"/>
            <a:ext cx="8059500" cy="2889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Montserrat Normal 18pt, line spacing 1.15, space after 9pt</a:t>
            </a:r>
            <a:endParaRPr sz="1800"/>
          </a:p>
          <a:p>
            <a:pPr indent="-342900" lvl="0" marL="457200" rtl="0" algn="l">
              <a:lnSpc>
                <a:spcPct val="115000"/>
              </a:lnSpc>
              <a:spcBef>
                <a:spcPts val="900"/>
              </a:spcBef>
              <a:spcAft>
                <a:spcPts val="900"/>
              </a:spcAft>
              <a:buSzPts val="1800"/>
              <a:buChar char="●"/>
            </a:pPr>
            <a:r>
              <a:rPr lang="en" sz="1800"/>
              <a:t>Ut enim ad minim veniam, quis nostrud exercitation ullamco laboris nisi ut aliquip ex ea commodo consequat. </a:t>
            </a:r>
            <a:endParaRPr sz="1800"/>
          </a:p>
        </p:txBody>
      </p:sp>
      <p:sp>
        <p:nvSpPr>
          <p:cNvPr id="482" name="Google Shape;482;p54"/>
          <p:cNvSpPr txBox="1"/>
          <p:nvPr>
            <p:ph type="title"/>
          </p:nvPr>
        </p:nvSpPr>
        <p:spPr>
          <a:xfrm>
            <a:off x="311700" y="235100"/>
            <a:ext cx="45528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DM SANS MEDIUM 14PT</a:t>
            </a:r>
            <a:endParaRPr sz="1400"/>
          </a:p>
        </p:txBody>
      </p:sp>
      <p:sp>
        <p:nvSpPr>
          <p:cNvPr id="483" name="Google Shape;483;p54"/>
          <p:cNvSpPr txBox="1"/>
          <p:nvPr>
            <p:ph idx="2" type="title"/>
          </p:nvPr>
        </p:nvSpPr>
        <p:spPr>
          <a:xfrm>
            <a:off x="275400" y="429000"/>
            <a:ext cx="67410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DM Sans Bold 30pt </a:t>
            </a:r>
            <a:endParaRPr/>
          </a:p>
        </p:txBody>
      </p:sp>
      <p:sp>
        <p:nvSpPr>
          <p:cNvPr id="484" name="Google Shape;484;p54"/>
          <p:cNvSpPr txBox="1"/>
          <p:nvPr>
            <p:ph idx="3"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DM SANS MEDIUM 10PT</a:t>
            </a:r>
            <a:endParaRPr/>
          </a:p>
        </p:txBody>
      </p:sp>
      <p:sp>
        <p:nvSpPr>
          <p:cNvPr id="485" name="Google Shape;485;p54"/>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5"/>
          <p:cNvSpPr txBox="1"/>
          <p:nvPr>
            <p:ph idx="1" type="body"/>
          </p:nvPr>
        </p:nvSpPr>
        <p:spPr>
          <a:xfrm>
            <a:off x="311700" y="1523475"/>
            <a:ext cx="6306000" cy="2889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a:t>Lorem ipsum dolor sit amet, consectetur adipiscing elit, sed do eiusmod tempor incididunt ut labore et dolore magna aliqua. Ut enim ad minim veniam, quis nostrud exercitation ullamco laboris nisi ut aliquip ex ea commodo consequat. </a:t>
            </a:r>
            <a:endParaRPr/>
          </a:p>
        </p:txBody>
      </p:sp>
      <p:sp>
        <p:nvSpPr>
          <p:cNvPr id="491" name="Google Shape;491;p55"/>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92" name="Google Shape;492;p55"/>
          <p:cNvSpPr txBox="1"/>
          <p:nvPr>
            <p:ph type="title"/>
          </p:nvPr>
        </p:nvSpPr>
        <p:spPr>
          <a:xfrm>
            <a:off x="311700" y="235100"/>
            <a:ext cx="44295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493" name="Google Shape;493;p55"/>
          <p:cNvSpPr txBox="1"/>
          <p:nvPr>
            <p:ph idx="3" type="title"/>
          </p:nvPr>
        </p:nvSpPr>
        <p:spPr>
          <a:xfrm>
            <a:off x="275400" y="429000"/>
            <a:ext cx="66828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Subject for this slide </a:t>
            </a:r>
            <a:endParaRPr/>
          </a:p>
          <a:p>
            <a:pPr indent="0" lvl="0" marL="0" rtl="0" algn="l">
              <a:lnSpc>
                <a:spcPct val="100000"/>
              </a:lnSpc>
              <a:spcBef>
                <a:spcPts val="0"/>
              </a:spcBef>
              <a:spcAft>
                <a:spcPts val="0"/>
              </a:spcAft>
              <a:buSzPts val="3000"/>
              <a:buNone/>
            </a:pPr>
            <a:r>
              <a:t/>
            </a:r>
            <a:endParaRPr/>
          </a:p>
        </p:txBody>
      </p:sp>
      <p:sp>
        <p:nvSpPr>
          <p:cNvPr id="494" name="Google Shape;494;p55"/>
          <p:cNvSpPr txBox="1"/>
          <p:nvPr>
            <p:ph idx="2"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6"/>
          <p:cNvSpPr txBox="1"/>
          <p:nvPr>
            <p:ph idx="1" type="body"/>
          </p:nvPr>
        </p:nvSpPr>
        <p:spPr>
          <a:xfrm>
            <a:off x="311700" y="1523475"/>
            <a:ext cx="3340800" cy="2889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t>Lorem ipsum dolor sit amet, consectetur adipiscing elit, sed do eiusmod tempor incididunt ut labore et dolore magna aliqua. </a:t>
            </a:r>
            <a:endParaRPr/>
          </a:p>
          <a:p>
            <a:pPr indent="0" lvl="0" marL="0" rtl="0" algn="l">
              <a:lnSpc>
                <a:spcPct val="150000"/>
              </a:lnSpc>
              <a:spcBef>
                <a:spcPts val="1200"/>
              </a:spcBef>
              <a:spcAft>
                <a:spcPts val="1200"/>
              </a:spcAft>
              <a:buSzPts val="2000"/>
              <a:buNone/>
            </a:pPr>
            <a:r>
              <a:t/>
            </a:r>
            <a:endParaRPr/>
          </a:p>
        </p:txBody>
      </p:sp>
      <p:sp>
        <p:nvSpPr>
          <p:cNvPr id="500" name="Google Shape;500;p56"/>
          <p:cNvSpPr txBox="1"/>
          <p:nvPr>
            <p:ph idx="3"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Clr>
                <a:schemeClr val="dk1"/>
              </a:buClr>
              <a:buSzPts val="1100"/>
              <a:buFont typeface="Arial"/>
              <a:buNone/>
            </a:pPr>
            <a:r>
              <a:rPr lang="en"/>
              <a:t>SECTION NAME</a:t>
            </a:r>
            <a:endParaRPr/>
          </a:p>
        </p:txBody>
      </p:sp>
      <p:sp>
        <p:nvSpPr>
          <p:cNvPr id="501" name="Google Shape;501;p56"/>
          <p:cNvSpPr txBox="1"/>
          <p:nvPr>
            <p:ph idx="2" type="body"/>
          </p:nvPr>
        </p:nvSpPr>
        <p:spPr>
          <a:xfrm>
            <a:off x="4154225" y="1523475"/>
            <a:ext cx="3863100" cy="28896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Lorem ipsum dolor sit amet, consectetur adipiscing elit, sed </a:t>
            </a:r>
            <a:endParaRPr sz="1600"/>
          </a:p>
          <a:p>
            <a:pPr indent="-330200" lvl="0" marL="457200" rtl="0" algn="l">
              <a:lnSpc>
                <a:spcPct val="115000"/>
              </a:lnSpc>
              <a:spcBef>
                <a:spcPts val="800"/>
              </a:spcBef>
              <a:spcAft>
                <a:spcPts val="800"/>
              </a:spcAft>
              <a:buSzPts val="1600"/>
              <a:buChar char="●"/>
            </a:pPr>
            <a:r>
              <a:rPr lang="en" sz="1600"/>
              <a:t>Ut enim ad minim veniam, quis nostrud exercitation ullamco laboris nisi ut aliquip ex ea commodo consequat. </a:t>
            </a:r>
            <a:endParaRPr sz="1600"/>
          </a:p>
        </p:txBody>
      </p:sp>
      <p:sp>
        <p:nvSpPr>
          <p:cNvPr id="502" name="Google Shape;502;p56"/>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03" name="Google Shape;503;p56"/>
          <p:cNvSpPr txBox="1"/>
          <p:nvPr>
            <p:ph type="title"/>
          </p:nvPr>
        </p:nvSpPr>
        <p:spPr>
          <a:xfrm>
            <a:off x="311700" y="235100"/>
            <a:ext cx="48144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504" name="Google Shape;504;p56"/>
          <p:cNvSpPr txBox="1"/>
          <p:nvPr>
            <p:ph idx="4" type="title"/>
          </p:nvPr>
        </p:nvSpPr>
        <p:spPr>
          <a:xfrm>
            <a:off x="275400" y="429000"/>
            <a:ext cx="66519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Subject for this slide </a:t>
            </a:r>
            <a:endParaRPr/>
          </a:p>
          <a:p>
            <a:pPr indent="0" lvl="0" marL="0" rtl="0" algn="l">
              <a:lnSpc>
                <a:spcPct val="100000"/>
              </a:lnSpc>
              <a:spcBef>
                <a:spcPts val="0"/>
              </a:spcBef>
              <a:spcAft>
                <a:spcPts val="0"/>
              </a:spcAft>
              <a:buSzPts val="30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7"/>
          <p:cNvSpPr txBox="1"/>
          <p:nvPr>
            <p:ph idx="2"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
              <a:t>SECTION NAME</a:t>
            </a:r>
            <a:endParaRPr/>
          </a:p>
        </p:txBody>
      </p:sp>
      <p:sp>
        <p:nvSpPr>
          <p:cNvPr id="510" name="Google Shape;510;p57"/>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11" name="Google Shape;511;p57"/>
          <p:cNvSpPr txBox="1"/>
          <p:nvPr>
            <p:ph idx="1" type="body"/>
          </p:nvPr>
        </p:nvSpPr>
        <p:spPr>
          <a:xfrm>
            <a:off x="311700" y="1523475"/>
            <a:ext cx="6295800" cy="2889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1000"/>
              </a:spcAft>
              <a:buSzPts val="2000"/>
              <a:buChar char="●"/>
            </a:pPr>
            <a:r>
              <a:rPr lang="en"/>
              <a:t>Lorem ipsum dolor sit amet, consectetur adipiscing elit, sed do eiusmod tempor incididunt ut labore et dolore magna aliqua. </a:t>
            </a:r>
            <a:endParaRPr/>
          </a:p>
        </p:txBody>
      </p:sp>
      <p:sp>
        <p:nvSpPr>
          <p:cNvPr id="512" name="Google Shape;512;p57"/>
          <p:cNvSpPr txBox="1"/>
          <p:nvPr>
            <p:ph idx="3" type="title"/>
          </p:nvPr>
        </p:nvSpPr>
        <p:spPr>
          <a:xfrm>
            <a:off x="275400" y="429000"/>
            <a:ext cx="6138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Subject for this slide </a:t>
            </a:r>
            <a:endParaRPr/>
          </a:p>
          <a:p>
            <a:pPr indent="0" lvl="0" marL="0" rtl="0" algn="l">
              <a:lnSpc>
                <a:spcPct val="100000"/>
              </a:lnSpc>
              <a:spcBef>
                <a:spcPts val="0"/>
              </a:spcBef>
              <a:spcAft>
                <a:spcPts val="0"/>
              </a:spcAft>
              <a:buSzPts val="3000"/>
              <a:buNone/>
            </a:pPr>
            <a:r>
              <a:t/>
            </a:r>
            <a:endParaRPr/>
          </a:p>
        </p:txBody>
      </p:sp>
      <p:sp>
        <p:nvSpPr>
          <p:cNvPr id="513" name="Google Shape;513;p57"/>
          <p:cNvSpPr txBox="1"/>
          <p:nvPr>
            <p:ph type="title"/>
          </p:nvPr>
        </p:nvSpPr>
        <p:spPr>
          <a:xfrm>
            <a:off x="311700" y="235100"/>
            <a:ext cx="47838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8"/>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19" name="Google Shape;519;p58"/>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520" name="Google Shape;520;p58"/>
          <p:cNvSpPr txBox="1"/>
          <p:nvPr>
            <p:ph type="title"/>
          </p:nvPr>
        </p:nvSpPr>
        <p:spPr>
          <a:xfrm>
            <a:off x="311700" y="235100"/>
            <a:ext cx="3567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521" name="Google Shape;521;p58"/>
          <p:cNvSpPr txBox="1"/>
          <p:nvPr>
            <p:ph idx="2" type="title"/>
          </p:nvPr>
        </p:nvSpPr>
        <p:spPr>
          <a:xfrm>
            <a:off x="275400" y="429000"/>
            <a:ext cx="66672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Icon Library</a:t>
            </a:r>
            <a:endParaRPr/>
          </a:p>
        </p:txBody>
      </p:sp>
      <p:pic>
        <p:nvPicPr>
          <p:cNvPr id="522" name="Google Shape;522;p58"/>
          <p:cNvPicPr preferRelativeResize="0"/>
          <p:nvPr/>
        </p:nvPicPr>
        <p:blipFill rotWithShape="1">
          <a:blip r:embed="rId3">
            <a:alphaModFix/>
          </a:blip>
          <a:srcRect b="0" l="0" r="0" t="0"/>
          <a:stretch/>
        </p:blipFill>
        <p:spPr>
          <a:xfrm>
            <a:off x="719150" y="1451700"/>
            <a:ext cx="763489" cy="763485"/>
          </a:xfrm>
          <a:prstGeom prst="rect">
            <a:avLst/>
          </a:prstGeom>
          <a:noFill/>
          <a:ln>
            <a:noFill/>
          </a:ln>
        </p:spPr>
      </p:pic>
      <p:pic>
        <p:nvPicPr>
          <p:cNvPr id="523" name="Google Shape;523;p58"/>
          <p:cNvPicPr preferRelativeResize="0"/>
          <p:nvPr/>
        </p:nvPicPr>
        <p:blipFill rotWithShape="1">
          <a:blip r:embed="rId4">
            <a:alphaModFix/>
          </a:blip>
          <a:srcRect b="0" l="0" r="0" t="0"/>
          <a:stretch/>
        </p:blipFill>
        <p:spPr>
          <a:xfrm>
            <a:off x="2192377" y="1642571"/>
            <a:ext cx="598256" cy="381743"/>
          </a:xfrm>
          <a:prstGeom prst="rect">
            <a:avLst/>
          </a:prstGeom>
          <a:noFill/>
          <a:ln>
            <a:noFill/>
          </a:ln>
        </p:spPr>
      </p:pic>
      <p:pic>
        <p:nvPicPr>
          <p:cNvPr id="524" name="Google Shape;524;p58"/>
          <p:cNvPicPr preferRelativeResize="0"/>
          <p:nvPr/>
        </p:nvPicPr>
        <p:blipFill rotWithShape="1">
          <a:blip r:embed="rId5">
            <a:alphaModFix/>
          </a:blip>
          <a:srcRect b="0" l="0" r="0" t="0"/>
          <a:stretch/>
        </p:blipFill>
        <p:spPr>
          <a:xfrm>
            <a:off x="7849896" y="1534316"/>
            <a:ext cx="569768" cy="598253"/>
          </a:xfrm>
          <a:prstGeom prst="rect">
            <a:avLst/>
          </a:prstGeom>
          <a:noFill/>
          <a:ln>
            <a:noFill/>
          </a:ln>
        </p:spPr>
      </p:pic>
      <p:pic>
        <p:nvPicPr>
          <p:cNvPr id="525" name="Google Shape;525;p58"/>
          <p:cNvPicPr preferRelativeResize="0"/>
          <p:nvPr/>
        </p:nvPicPr>
        <p:blipFill rotWithShape="1">
          <a:blip r:embed="rId6">
            <a:alphaModFix/>
          </a:blip>
          <a:srcRect b="0" l="0" r="0" t="0"/>
          <a:stretch/>
        </p:blipFill>
        <p:spPr>
          <a:xfrm>
            <a:off x="6650113" y="1594141"/>
            <a:ext cx="404535" cy="478603"/>
          </a:xfrm>
          <a:prstGeom prst="rect">
            <a:avLst/>
          </a:prstGeom>
          <a:noFill/>
          <a:ln>
            <a:noFill/>
          </a:ln>
        </p:spPr>
      </p:pic>
      <p:pic>
        <p:nvPicPr>
          <p:cNvPr id="526" name="Google Shape;526;p58"/>
          <p:cNvPicPr preferRelativeResize="0"/>
          <p:nvPr/>
        </p:nvPicPr>
        <p:blipFill rotWithShape="1">
          <a:blip r:embed="rId7">
            <a:alphaModFix/>
          </a:blip>
          <a:srcRect b="0" l="0" r="0" t="0"/>
          <a:stretch/>
        </p:blipFill>
        <p:spPr>
          <a:xfrm>
            <a:off x="3404252" y="1582746"/>
            <a:ext cx="740698" cy="501393"/>
          </a:xfrm>
          <a:prstGeom prst="rect">
            <a:avLst/>
          </a:prstGeom>
          <a:noFill/>
          <a:ln>
            <a:noFill/>
          </a:ln>
        </p:spPr>
      </p:pic>
      <p:pic>
        <p:nvPicPr>
          <p:cNvPr id="527" name="Google Shape;527;p58"/>
          <p:cNvPicPr preferRelativeResize="0"/>
          <p:nvPr/>
        </p:nvPicPr>
        <p:blipFill rotWithShape="1">
          <a:blip r:embed="rId8">
            <a:alphaModFix/>
          </a:blip>
          <a:srcRect b="0" l="0" r="0" t="0"/>
          <a:stretch/>
        </p:blipFill>
        <p:spPr>
          <a:xfrm>
            <a:off x="5113502" y="1594141"/>
            <a:ext cx="478605" cy="478603"/>
          </a:xfrm>
          <a:prstGeom prst="rect">
            <a:avLst/>
          </a:prstGeom>
          <a:noFill/>
          <a:ln>
            <a:noFill/>
          </a:ln>
        </p:spPr>
      </p:pic>
      <p:pic>
        <p:nvPicPr>
          <p:cNvPr id="528" name="Google Shape;528;p58"/>
          <p:cNvPicPr preferRelativeResize="0"/>
          <p:nvPr/>
        </p:nvPicPr>
        <p:blipFill rotWithShape="1">
          <a:blip r:embed="rId9">
            <a:alphaModFix/>
          </a:blip>
          <a:srcRect b="0" l="0" r="0" t="0"/>
          <a:stretch/>
        </p:blipFill>
        <p:spPr>
          <a:xfrm>
            <a:off x="7786850" y="2615702"/>
            <a:ext cx="548700" cy="522571"/>
          </a:xfrm>
          <a:prstGeom prst="rect">
            <a:avLst/>
          </a:prstGeom>
          <a:noFill/>
          <a:ln>
            <a:noFill/>
          </a:ln>
        </p:spPr>
      </p:pic>
      <p:pic>
        <p:nvPicPr>
          <p:cNvPr id="529" name="Google Shape;529;p58"/>
          <p:cNvPicPr preferRelativeResize="0"/>
          <p:nvPr/>
        </p:nvPicPr>
        <p:blipFill rotWithShape="1">
          <a:blip r:embed="rId10">
            <a:alphaModFix/>
          </a:blip>
          <a:srcRect b="0" l="0" r="0" t="0"/>
          <a:stretch/>
        </p:blipFill>
        <p:spPr>
          <a:xfrm>
            <a:off x="6408500" y="2552931"/>
            <a:ext cx="740700" cy="648113"/>
          </a:xfrm>
          <a:prstGeom prst="rect">
            <a:avLst/>
          </a:prstGeom>
          <a:noFill/>
          <a:ln>
            <a:noFill/>
          </a:ln>
        </p:spPr>
      </p:pic>
      <p:pic>
        <p:nvPicPr>
          <p:cNvPr id="530" name="Google Shape;530;p58"/>
          <p:cNvPicPr preferRelativeResize="0"/>
          <p:nvPr/>
        </p:nvPicPr>
        <p:blipFill rotWithShape="1">
          <a:blip r:embed="rId11">
            <a:alphaModFix/>
          </a:blip>
          <a:srcRect b="0" l="0" r="0" t="0"/>
          <a:stretch/>
        </p:blipFill>
        <p:spPr>
          <a:xfrm>
            <a:off x="5070482" y="2626287"/>
            <a:ext cx="700368" cy="501400"/>
          </a:xfrm>
          <a:prstGeom prst="rect">
            <a:avLst/>
          </a:prstGeom>
          <a:noFill/>
          <a:ln>
            <a:noFill/>
          </a:ln>
        </p:spPr>
      </p:pic>
      <p:pic>
        <p:nvPicPr>
          <p:cNvPr id="531" name="Google Shape;531;p58"/>
          <p:cNvPicPr preferRelativeResize="0"/>
          <p:nvPr/>
        </p:nvPicPr>
        <p:blipFill rotWithShape="1">
          <a:blip r:embed="rId12">
            <a:alphaModFix/>
          </a:blip>
          <a:srcRect b="0" l="0" r="0" t="0"/>
          <a:stretch/>
        </p:blipFill>
        <p:spPr>
          <a:xfrm>
            <a:off x="730550" y="2583153"/>
            <a:ext cx="740700" cy="587668"/>
          </a:xfrm>
          <a:prstGeom prst="rect">
            <a:avLst/>
          </a:prstGeom>
          <a:noFill/>
          <a:ln>
            <a:noFill/>
          </a:ln>
        </p:spPr>
      </p:pic>
      <p:pic>
        <p:nvPicPr>
          <p:cNvPr id="532" name="Google Shape;532;p58"/>
          <p:cNvPicPr preferRelativeResize="0"/>
          <p:nvPr/>
        </p:nvPicPr>
        <p:blipFill rotWithShape="1">
          <a:blip r:embed="rId13">
            <a:alphaModFix/>
          </a:blip>
          <a:srcRect b="0" l="0" r="0" t="0"/>
          <a:stretch/>
        </p:blipFill>
        <p:spPr>
          <a:xfrm>
            <a:off x="3604575" y="2549824"/>
            <a:ext cx="598250" cy="654328"/>
          </a:xfrm>
          <a:prstGeom prst="rect">
            <a:avLst/>
          </a:prstGeom>
          <a:noFill/>
          <a:ln>
            <a:noFill/>
          </a:ln>
        </p:spPr>
      </p:pic>
      <p:pic>
        <p:nvPicPr>
          <p:cNvPr id="533" name="Google Shape;533;p58"/>
          <p:cNvPicPr preferRelativeResize="0"/>
          <p:nvPr/>
        </p:nvPicPr>
        <p:blipFill rotWithShape="1">
          <a:blip r:embed="rId14">
            <a:alphaModFix/>
          </a:blip>
          <a:srcRect b="0" l="0" r="0" t="0"/>
          <a:stretch/>
        </p:blipFill>
        <p:spPr>
          <a:xfrm>
            <a:off x="2141313" y="2570577"/>
            <a:ext cx="700375" cy="612821"/>
          </a:xfrm>
          <a:prstGeom prst="rect">
            <a:avLst/>
          </a:prstGeom>
          <a:noFill/>
          <a:ln>
            <a:noFill/>
          </a:ln>
        </p:spPr>
      </p:pic>
      <p:pic>
        <p:nvPicPr>
          <p:cNvPr id="534" name="Google Shape;534;p58"/>
          <p:cNvPicPr preferRelativeResize="0"/>
          <p:nvPr/>
        </p:nvPicPr>
        <p:blipFill rotWithShape="1">
          <a:blip r:embed="rId15">
            <a:alphaModFix/>
          </a:blip>
          <a:srcRect b="0" l="0" r="0" t="0"/>
          <a:stretch/>
        </p:blipFill>
        <p:spPr>
          <a:xfrm>
            <a:off x="7835663" y="3544888"/>
            <a:ext cx="598250" cy="687988"/>
          </a:xfrm>
          <a:prstGeom prst="rect">
            <a:avLst/>
          </a:prstGeom>
          <a:noFill/>
          <a:ln>
            <a:noFill/>
          </a:ln>
        </p:spPr>
      </p:pic>
      <p:pic>
        <p:nvPicPr>
          <p:cNvPr id="535" name="Google Shape;535;p58"/>
          <p:cNvPicPr preferRelativeResize="0"/>
          <p:nvPr/>
        </p:nvPicPr>
        <p:blipFill rotWithShape="1">
          <a:blip r:embed="rId16">
            <a:alphaModFix/>
          </a:blip>
          <a:srcRect b="0" l="0" r="0" t="0"/>
          <a:stretch/>
        </p:blipFill>
        <p:spPr>
          <a:xfrm>
            <a:off x="6318905" y="3627594"/>
            <a:ext cx="790395" cy="522575"/>
          </a:xfrm>
          <a:prstGeom prst="rect">
            <a:avLst/>
          </a:prstGeom>
          <a:noFill/>
          <a:ln>
            <a:noFill/>
          </a:ln>
        </p:spPr>
      </p:pic>
      <p:pic>
        <p:nvPicPr>
          <p:cNvPr id="536" name="Google Shape;536;p58"/>
          <p:cNvPicPr preferRelativeResize="0"/>
          <p:nvPr/>
        </p:nvPicPr>
        <p:blipFill rotWithShape="1">
          <a:blip r:embed="rId17">
            <a:alphaModFix/>
          </a:blip>
          <a:srcRect b="0" l="0" r="0" t="0"/>
          <a:stretch/>
        </p:blipFill>
        <p:spPr>
          <a:xfrm>
            <a:off x="5172600" y="3660975"/>
            <a:ext cx="658101" cy="501400"/>
          </a:xfrm>
          <a:prstGeom prst="rect">
            <a:avLst/>
          </a:prstGeom>
          <a:noFill/>
          <a:ln>
            <a:noFill/>
          </a:ln>
        </p:spPr>
      </p:pic>
      <p:pic>
        <p:nvPicPr>
          <p:cNvPr id="537" name="Google Shape;537;p58"/>
          <p:cNvPicPr preferRelativeResize="0"/>
          <p:nvPr/>
        </p:nvPicPr>
        <p:blipFill rotWithShape="1">
          <a:blip r:embed="rId18">
            <a:alphaModFix/>
          </a:blip>
          <a:srcRect b="0" l="0" r="0" t="0"/>
          <a:stretch/>
        </p:blipFill>
        <p:spPr>
          <a:xfrm>
            <a:off x="3604575" y="3664879"/>
            <a:ext cx="763500" cy="448004"/>
          </a:xfrm>
          <a:prstGeom prst="rect">
            <a:avLst/>
          </a:prstGeom>
          <a:noFill/>
          <a:ln>
            <a:noFill/>
          </a:ln>
        </p:spPr>
      </p:pic>
      <p:pic>
        <p:nvPicPr>
          <p:cNvPr id="538" name="Google Shape;538;p58"/>
          <p:cNvPicPr preferRelativeResize="0"/>
          <p:nvPr/>
        </p:nvPicPr>
        <p:blipFill rotWithShape="1">
          <a:blip r:embed="rId19">
            <a:alphaModFix/>
          </a:blip>
          <a:srcRect b="0" l="0" r="0" t="0"/>
          <a:stretch/>
        </p:blipFill>
        <p:spPr>
          <a:xfrm>
            <a:off x="2089075" y="3683528"/>
            <a:ext cx="752602" cy="410707"/>
          </a:xfrm>
          <a:prstGeom prst="rect">
            <a:avLst/>
          </a:prstGeom>
          <a:noFill/>
          <a:ln>
            <a:noFill/>
          </a:ln>
        </p:spPr>
      </p:pic>
      <p:pic>
        <p:nvPicPr>
          <p:cNvPr id="539" name="Google Shape;539;p58"/>
          <p:cNvPicPr preferRelativeResize="0"/>
          <p:nvPr/>
        </p:nvPicPr>
        <p:blipFill rotWithShape="1">
          <a:blip r:embed="rId20">
            <a:alphaModFix/>
          </a:blip>
          <a:srcRect b="0" l="0" r="0" t="0"/>
          <a:stretch/>
        </p:blipFill>
        <p:spPr>
          <a:xfrm>
            <a:off x="956651" y="3546625"/>
            <a:ext cx="514599" cy="68451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9"/>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45" name="Google Shape;545;p59"/>
          <p:cNvSpPr txBox="1"/>
          <p:nvPr>
            <p:ph type="title"/>
          </p:nvPr>
        </p:nvSpPr>
        <p:spPr>
          <a:xfrm>
            <a:off x="311700" y="235100"/>
            <a:ext cx="44295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546" name="Google Shape;546;p59"/>
          <p:cNvSpPr txBox="1"/>
          <p:nvPr>
            <p:ph idx="3" type="title"/>
          </p:nvPr>
        </p:nvSpPr>
        <p:spPr>
          <a:xfrm>
            <a:off x="275400" y="429000"/>
            <a:ext cx="66828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Subject for this slide </a:t>
            </a:r>
            <a:endParaRPr/>
          </a:p>
          <a:p>
            <a:pPr indent="0" lvl="0" marL="0" rtl="0" algn="l">
              <a:lnSpc>
                <a:spcPct val="100000"/>
              </a:lnSpc>
              <a:spcBef>
                <a:spcPts val="0"/>
              </a:spcBef>
              <a:spcAft>
                <a:spcPts val="0"/>
              </a:spcAft>
              <a:buSzPts val="3000"/>
              <a:buNone/>
            </a:pPr>
            <a:r>
              <a:t/>
            </a:r>
            <a:endParaRPr/>
          </a:p>
        </p:txBody>
      </p:sp>
      <p:sp>
        <p:nvSpPr>
          <p:cNvPr id="547" name="Google Shape;547;p59"/>
          <p:cNvSpPr txBox="1"/>
          <p:nvPr>
            <p:ph idx="2"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548" name="Google Shape;548;p59"/>
          <p:cNvSpPr txBox="1"/>
          <p:nvPr>
            <p:ph idx="1" type="body"/>
          </p:nvPr>
        </p:nvSpPr>
        <p:spPr>
          <a:xfrm>
            <a:off x="311700" y="1523475"/>
            <a:ext cx="3415800" cy="2889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2000"/>
              <a:buNone/>
            </a:pPr>
            <a:r>
              <a:rPr b="1" lang="en" sz="1800"/>
              <a:t>SUBHEAD</a:t>
            </a:r>
            <a:endParaRPr b="1" sz="1800"/>
          </a:p>
          <a:p>
            <a:pPr indent="-342900" lvl="0" marL="457200" rtl="0" algn="l">
              <a:lnSpc>
                <a:spcPct val="115000"/>
              </a:lnSpc>
              <a:spcBef>
                <a:spcPts val="1200"/>
              </a:spcBef>
              <a:spcAft>
                <a:spcPts val="0"/>
              </a:spcAft>
              <a:buSzPts val="1800"/>
              <a:buChar char="●"/>
            </a:pPr>
            <a:r>
              <a:rPr lang="en" sz="1800"/>
              <a:t>Lorem ipsum dolor sit amet, consectetur adipiscing elit, sed do eiusmod tempor incididunt ut labore et dolore magna aliqua.</a:t>
            </a:r>
            <a:endParaRPr sz="1800"/>
          </a:p>
        </p:txBody>
      </p:sp>
      <p:sp>
        <p:nvSpPr>
          <p:cNvPr id="549" name="Google Shape;549;p59"/>
          <p:cNvSpPr txBox="1"/>
          <p:nvPr>
            <p:ph idx="4294967295" type="body"/>
          </p:nvPr>
        </p:nvSpPr>
        <p:spPr>
          <a:xfrm>
            <a:off x="4154225" y="1523475"/>
            <a:ext cx="3340800" cy="2889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2000"/>
              <a:buNone/>
            </a:pPr>
            <a:r>
              <a:rPr b="1" lang="en" sz="1800">
                <a:solidFill>
                  <a:schemeClr val="lt1"/>
                </a:solidFill>
              </a:rPr>
              <a:t>SUBHEAD</a:t>
            </a:r>
            <a:endParaRPr b="1" sz="1800">
              <a:solidFill>
                <a:schemeClr val="lt1"/>
              </a:solidFill>
            </a:endParaRPr>
          </a:p>
          <a:p>
            <a:pPr indent="-342900" lvl="0" marL="457200" rtl="0" algn="l">
              <a:lnSpc>
                <a:spcPct val="115000"/>
              </a:lnSpc>
              <a:spcBef>
                <a:spcPts val="1200"/>
              </a:spcBef>
              <a:spcAft>
                <a:spcPts val="0"/>
              </a:spcAft>
              <a:buClr>
                <a:schemeClr val="lt1"/>
              </a:buClr>
              <a:buSzPts val="1800"/>
              <a:buChar char="●"/>
            </a:pPr>
            <a:r>
              <a:rPr lang="en" sz="1800">
                <a:solidFill>
                  <a:schemeClr val="lt1"/>
                </a:solidFill>
              </a:rPr>
              <a:t>Lorem ipsum dolor sit amet, consectetur adipiscing elit, sed do eiusmod tempor incididunt ut labore et dolore magna aliqua.</a:t>
            </a:r>
            <a:endParaRPr sz="1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49" name="Google Shape;249;p33"/>
          <p:cNvSpPr txBox="1"/>
          <p:nvPr>
            <p:ph idx="4" type="title"/>
          </p:nvPr>
        </p:nvSpPr>
        <p:spPr>
          <a:xfrm>
            <a:off x="275400" y="429000"/>
            <a:ext cx="66519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SIEM Done Right </a:t>
            </a:r>
            <a:endParaRPr/>
          </a:p>
          <a:p>
            <a:pPr indent="0" lvl="0" marL="0" rtl="0" algn="l">
              <a:lnSpc>
                <a:spcPct val="100000"/>
              </a:lnSpc>
              <a:spcBef>
                <a:spcPts val="0"/>
              </a:spcBef>
              <a:spcAft>
                <a:spcPts val="0"/>
              </a:spcAft>
              <a:buSzPts val="3000"/>
              <a:buNone/>
            </a:pPr>
            <a:r>
              <a:t/>
            </a:r>
            <a:endParaRPr/>
          </a:p>
        </p:txBody>
      </p:sp>
      <p:pic>
        <p:nvPicPr>
          <p:cNvPr id="250" name="Google Shape;250;p33"/>
          <p:cNvPicPr preferRelativeResize="0"/>
          <p:nvPr/>
        </p:nvPicPr>
        <p:blipFill rotWithShape="1">
          <a:blip r:embed="rId3">
            <a:alphaModFix/>
          </a:blip>
          <a:srcRect b="0" l="0" r="0" t="0"/>
          <a:stretch/>
        </p:blipFill>
        <p:spPr>
          <a:xfrm>
            <a:off x="966800" y="1100138"/>
            <a:ext cx="1209675" cy="1209675"/>
          </a:xfrm>
          <a:prstGeom prst="rect">
            <a:avLst/>
          </a:prstGeom>
          <a:noFill/>
          <a:ln>
            <a:noFill/>
          </a:ln>
        </p:spPr>
      </p:pic>
      <p:sp>
        <p:nvSpPr>
          <p:cNvPr id="251" name="Google Shape;251;p33"/>
          <p:cNvSpPr txBox="1"/>
          <p:nvPr/>
        </p:nvSpPr>
        <p:spPr>
          <a:xfrm>
            <a:off x="35325" y="2081225"/>
            <a:ext cx="2920200" cy="2028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1" i="0" lang="en" sz="1600" u="none" cap="none" strike="noStrike">
                <a:solidFill>
                  <a:schemeClr val="dk1"/>
                </a:solidFill>
                <a:latin typeface="Montserrat"/>
                <a:ea typeface="Montserrat"/>
                <a:cs typeface="Montserrat"/>
                <a:sym typeface="Montserrat"/>
              </a:rPr>
              <a:t>BUILT FOR</a:t>
            </a:r>
            <a:r>
              <a:rPr b="0" i="0" lang="en" sz="1600" u="none" cap="none" strike="noStrike">
                <a:solidFill>
                  <a:schemeClr val="dk1"/>
                </a:solidFill>
                <a:latin typeface="Montserrat"/>
                <a:ea typeface="Montserrat"/>
                <a:cs typeface="Montserrat"/>
                <a:sym typeface="Montserrat"/>
              </a:rPr>
              <a:t>​</a:t>
            </a:r>
            <a:endParaRPr b="0" i="0" sz="1600" u="none" cap="none" strike="noStrike">
              <a:solidFill>
                <a:schemeClr val="dk1"/>
              </a:solidFill>
              <a:latin typeface="Montserrat"/>
              <a:ea typeface="Montserrat"/>
              <a:cs typeface="Montserrat"/>
              <a:sym typeface="Montserrat"/>
            </a:endParaRPr>
          </a:p>
          <a:p>
            <a:pPr indent="0" lvl="0" marL="0" marR="0" rtl="0" algn="ctr">
              <a:lnSpc>
                <a:spcPct val="115000"/>
              </a:lnSpc>
              <a:spcBef>
                <a:spcPts val="0"/>
              </a:spcBef>
              <a:spcAft>
                <a:spcPts val="0"/>
              </a:spcAft>
              <a:buClr>
                <a:schemeClr val="dk1"/>
              </a:buClr>
              <a:buSzPts val="1100"/>
              <a:buFont typeface="Arial"/>
              <a:buNone/>
            </a:pPr>
            <a:r>
              <a:rPr b="1" i="0" lang="en" sz="1600" u="none" cap="none" strike="noStrike">
                <a:solidFill>
                  <a:schemeClr val="dk1"/>
                </a:solidFill>
                <a:latin typeface="Montserrat"/>
                <a:ea typeface="Montserrat"/>
                <a:cs typeface="Montserrat"/>
                <a:sym typeface="Montserrat"/>
              </a:rPr>
              <a:t>IMPACT</a:t>
            </a:r>
            <a:r>
              <a:rPr b="0" i="0" lang="en" sz="1600" u="none" cap="none" strike="noStrike">
                <a:solidFill>
                  <a:schemeClr val="dk1"/>
                </a:solidFill>
                <a:latin typeface="Montserrat"/>
                <a:ea typeface="Montserrat"/>
                <a:cs typeface="Montserrat"/>
                <a:sym typeface="Montserrat"/>
              </a:rPr>
              <a:t>​</a:t>
            </a:r>
            <a:endParaRPr b="0" i="0" sz="1600" u="none" cap="none" strike="noStrike">
              <a:solidFill>
                <a:schemeClr val="dk1"/>
              </a:solidFill>
              <a:latin typeface="Montserrat"/>
              <a:ea typeface="Montserrat"/>
              <a:cs typeface="Montserrat"/>
              <a:sym typeface="Montserrat"/>
            </a:endParaRPr>
          </a:p>
          <a:p>
            <a:pPr indent="-276225" lvl="0" marL="584200" marR="0" rtl="0" algn="l">
              <a:lnSpc>
                <a:spcPct val="115000"/>
              </a:lnSpc>
              <a:spcBef>
                <a:spcPts val="0"/>
              </a:spcBef>
              <a:spcAft>
                <a:spcPts val="0"/>
              </a:spcAft>
              <a:buClr>
                <a:schemeClr val="dk1"/>
              </a:buClr>
              <a:buSzPts val="750"/>
              <a:buFont typeface="Arial"/>
              <a:buChar char="●"/>
            </a:pPr>
            <a:r>
              <a:rPr b="0" i="0" lang="en" sz="1200" u="none" cap="none" strike="noStrike">
                <a:solidFill>
                  <a:schemeClr val="dk1"/>
                </a:solidFill>
                <a:latin typeface="Montserrat"/>
                <a:ea typeface="Montserrat"/>
                <a:cs typeface="Montserrat"/>
                <a:sym typeface="Montserrat"/>
              </a:rPr>
              <a:t>Comprehensive yet targeted feature set, no separate add-ons to buy​</a:t>
            </a:r>
            <a:endParaRPr b="0" i="0" sz="1200" u="none" cap="none" strike="noStrike">
              <a:solidFill>
                <a:schemeClr val="dk1"/>
              </a:solidFill>
              <a:latin typeface="Montserrat"/>
              <a:ea typeface="Montserrat"/>
              <a:cs typeface="Montserrat"/>
              <a:sym typeface="Montserrat"/>
            </a:endParaRPr>
          </a:p>
          <a:p>
            <a:pPr indent="-276225" lvl="0" marL="584200" marR="0" rtl="0" algn="l">
              <a:lnSpc>
                <a:spcPct val="115000"/>
              </a:lnSpc>
              <a:spcBef>
                <a:spcPts val="0"/>
              </a:spcBef>
              <a:spcAft>
                <a:spcPts val="0"/>
              </a:spcAft>
              <a:buClr>
                <a:schemeClr val="dk1"/>
              </a:buClr>
              <a:buSzPts val="750"/>
              <a:buFont typeface="Arial"/>
              <a:buChar char="●"/>
            </a:pPr>
            <a:r>
              <a:rPr b="0" i="0" lang="en" sz="1200" u="none" cap="none" strike="noStrike">
                <a:solidFill>
                  <a:schemeClr val="dk1"/>
                </a:solidFill>
                <a:latin typeface="Montserrat"/>
                <a:ea typeface="Montserrat"/>
                <a:cs typeface="Montserrat"/>
                <a:sym typeface="Montserrat"/>
              </a:rPr>
              <a:t>Cloud or self-managed​</a:t>
            </a:r>
            <a:endParaRPr b="0" i="0" sz="1200" u="none" cap="none" strike="noStrike">
              <a:solidFill>
                <a:schemeClr val="dk1"/>
              </a:solidFill>
              <a:latin typeface="Montserrat"/>
              <a:ea typeface="Montserrat"/>
              <a:cs typeface="Montserrat"/>
              <a:sym typeface="Montserrat"/>
            </a:endParaRPr>
          </a:p>
          <a:p>
            <a:pPr indent="-276225" lvl="0" marL="584200" marR="0" rtl="0" algn="l">
              <a:lnSpc>
                <a:spcPct val="115000"/>
              </a:lnSpc>
              <a:spcBef>
                <a:spcPts val="0"/>
              </a:spcBef>
              <a:spcAft>
                <a:spcPts val="0"/>
              </a:spcAft>
              <a:buClr>
                <a:schemeClr val="dk1"/>
              </a:buClr>
              <a:buSzPts val="750"/>
              <a:buFont typeface="Arial"/>
              <a:buChar char="●"/>
            </a:pPr>
            <a:r>
              <a:rPr b="0" i="0" lang="en" sz="1200" u="none" cap="none" strike="noStrike">
                <a:solidFill>
                  <a:schemeClr val="dk1"/>
                </a:solidFill>
                <a:latin typeface="Montserrat"/>
                <a:ea typeface="Montserrat"/>
                <a:cs typeface="Montserrat"/>
                <a:sym typeface="Montserrat"/>
              </a:rPr>
              <a:t>Customer-friendly TCO​</a:t>
            </a:r>
            <a:endParaRPr b="0"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pic>
        <p:nvPicPr>
          <p:cNvPr id="252" name="Google Shape;252;p33"/>
          <p:cNvPicPr preferRelativeResize="0"/>
          <p:nvPr/>
        </p:nvPicPr>
        <p:blipFill rotWithShape="1">
          <a:blip r:embed="rId4">
            <a:alphaModFix/>
          </a:blip>
          <a:srcRect b="0" l="0" r="0" t="0"/>
          <a:stretch/>
        </p:blipFill>
        <p:spPr>
          <a:xfrm>
            <a:off x="3955813" y="1100150"/>
            <a:ext cx="1219200" cy="1209675"/>
          </a:xfrm>
          <a:prstGeom prst="rect">
            <a:avLst/>
          </a:prstGeom>
          <a:noFill/>
          <a:ln>
            <a:noFill/>
          </a:ln>
        </p:spPr>
      </p:pic>
      <p:sp>
        <p:nvSpPr>
          <p:cNvPr id="253" name="Google Shape;253;p33"/>
          <p:cNvSpPr txBox="1"/>
          <p:nvPr/>
        </p:nvSpPr>
        <p:spPr>
          <a:xfrm>
            <a:off x="3102700" y="2081225"/>
            <a:ext cx="2920200" cy="2635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600"/>
              <a:buFont typeface="Arial"/>
              <a:buNone/>
            </a:pPr>
            <a:r>
              <a:rPr b="1" i="0" lang="en" sz="1600" u="none" cap="none" strike="noStrike">
                <a:solidFill>
                  <a:schemeClr val="dk1"/>
                </a:solidFill>
                <a:latin typeface="Montserrat"/>
                <a:ea typeface="Montserrat"/>
                <a:cs typeface="Montserrat"/>
                <a:sym typeface="Montserrat"/>
              </a:rPr>
              <a:t>BUILT FOR</a:t>
            </a:r>
            <a:r>
              <a:rPr b="0" i="0" lang="en" sz="1600" u="none" cap="none" strike="noStrike">
                <a:solidFill>
                  <a:schemeClr val="dk1"/>
                </a:solidFill>
                <a:latin typeface="Montserrat"/>
                <a:ea typeface="Montserrat"/>
                <a:cs typeface="Montserrat"/>
                <a:sym typeface="Montserrat"/>
              </a:rPr>
              <a:t>​</a:t>
            </a:r>
            <a:endParaRPr b="0" i="0" sz="1600" u="none" cap="none" strike="noStrike">
              <a:solidFill>
                <a:schemeClr val="dk1"/>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600"/>
              <a:buFont typeface="Arial"/>
              <a:buNone/>
            </a:pPr>
            <a:r>
              <a:rPr b="1" i="0" lang="en" sz="1600" u="none" cap="none" strike="noStrike">
                <a:solidFill>
                  <a:schemeClr val="dk1"/>
                </a:solidFill>
                <a:latin typeface="Montserrat"/>
                <a:ea typeface="Montserrat"/>
                <a:cs typeface="Montserrat"/>
                <a:sym typeface="Montserrat"/>
              </a:rPr>
              <a:t>DATA EXPLORATION</a:t>
            </a:r>
            <a:r>
              <a:rPr b="0" i="0" lang="en" sz="1600" u="none" cap="none" strike="noStrike">
                <a:solidFill>
                  <a:schemeClr val="dk1"/>
                </a:solidFill>
                <a:latin typeface="Montserrat"/>
                <a:ea typeface="Montserrat"/>
                <a:cs typeface="Montserrat"/>
                <a:sym typeface="Montserrat"/>
              </a:rPr>
              <a:t>​</a:t>
            </a:r>
            <a:endParaRPr b="0" i="0" sz="1600" u="none" cap="none" strike="noStrike">
              <a:solidFill>
                <a:schemeClr val="dk1"/>
              </a:solidFill>
              <a:latin typeface="Montserrat"/>
              <a:ea typeface="Montserrat"/>
              <a:cs typeface="Montserrat"/>
              <a:sym typeface="Montserrat"/>
            </a:endParaRPr>
          </a:p>
          <a:p>
            <a:pPr indent="-263525" lvl="0" marL="584200" marR="0" rtl="0" algn="l">
              <a:lnSpc>
                <a:spcPct val="115000"/>
              </a:lnSpc>
              <a:spcBef>
                <a:spcPts val="0"/>
              </a:spcBef>
              <a:spcAft>
                <a:spcPts val="0"/>
              </a:spcAft>
              <a:buClr>
                <a:schemeClr val="dk1"/>
              </a:buClr>
              <a:buSzPts val="550"/>
              <a:buFont typeface="Arial"/>
              <a:buChar char="●"/>
            </a:pPr>
            <a:r>
              <a:rPr b="0" i="0" lang="en" sz="1200" u="none" cap="none" strike="noStrike">
                <a:solidFill>
                  <a:schemeClr val="dk1"/>
                </a:solidFill>
                <a:latin typeface="Montserrat"/>
                <a:ea typeface="Montserrat"/>
                <a:cs typeface="Montserrat"/>
                <a:sym typeface="Montserrat"/>
              </a:rPr>
              <a:t>Provide a great Analyst Experience​</a:t>
            </a:r>
            <a:endParaRPr b="0" i="0" sz="1200" u="none" cap="none" strike="noStrike">
              <a:solidFill>
                <a:schemeClr val="dk1"/>
              </a:solidFill>
              <a:latin typeface="Montserrat"/>
              <a:ea typeface="Montserrat"/>
              <a:cs typeface="Montserrat"/>
              <a:sym typeface="Montserrat"/>
            </a:endParaRPr>
          </a:p>
          <a:p>
            <a:pPr indent="-263525" lvl="0" marL="584200" marR="0" rtl="0" algn="l">
              <a:lnSpc>
                <a:spcPct val="115000"/>
              </a:lnSpc>
              <a:spcBef>
                <a:spcPts val="0"/>
              </a:spcBef>
              <a:spcAft>
                <a:spcPts val="0"/>
              </a:spcAft>
              <a:buClr>
                <a:schemeClr val="dk1"/>
              </a:buClr>
              <a:buSzPts val="550"/>
              <a:buFont typeface="Arial"/>
              <a:buChar char="●"/>
            </a:pPr>
            <a:r>
              <a:rPr b="0" i="0" lang="en" sz="1200" u="none" cap="none" strike="noStrike">
                <a:solidFill>
                  <a:schemeClr val="dk1"/>
                </a:solidFill>
                <a:latin typeface="Montserrat"/>
                <a:ea typeface="Montserrat"/>
                <a:cs typeface="Montserrat"/>
                <a:sym typeface="Montserrat"/>
              </a:rPr>
              <a:t>Architected for speed &amp; scale​</a:t>
            </a:r>
            <a:endParaRPr b="0" i="0" sz="1200" u="none" cap="none" strike="noStrike">
              <a:solidFill>
                <a:schemeClr val="dk1"/>
              </a:solidFill>
              <a:latin typeface="Montserrat"/>
              <a:ea typeface="Montserrat"/>
              <a:cs typeface="Montserrat"/>
              <a:sym typeface="Montserrat"/>
            </a:endParaRPr>
          </a:p>
          <a:p>
            <a:pPr indent="-263525" lvl="0" marL="584200" marR="0" rtl="0" algn="l">
              <a:lnSpc>
                <a:spcPct val="115000"/>
              </a:lnSpc>
              <a:spcBef>
                <a:spcPts val="0"/>
              </a:spcBef>
              <a:spcAft>
                <a:spcPts val="0"/>
              </a:spcAft>
              <a:buClr>
                <a:schemeClr val="dk1"/>
              </a:buClr>
              <a:buSzPts val="550"/>
              <a:buFont typeface="Arial"/>
              <a:buChar char="●"/>
            </a:pPr>
            <a:r>
              <a:rPr b="0" i="0" lang="en" sz="1200" u="none" cap="none" strike="noStrike">
                <a:solidFill>
                  <a:schemeClr val="dk1"/>
                </a:solidFill>
                <a:latin typeface="Montserrat"/>
                <a:ea typeface="Montserrat"/>
                <a:cs typeface="Montserrat"/>
                <a:sym typeface="Montserrat"/>
              </a:rPr>
              <a:t>Entirely different approach to search + dashboards + alerts​</a:t>
            </a:r>
            <a:endParaRPr b="0" i="0" sz="1200" u="none" cap="none" strike="noStrike">
              <a:solidFill>
                <a:schemeClr val="dk1"/>
              </a:solidFill>
              <a:latin typeface="Montserrat"/>
              <a:ea typeface="Montserrat"/>
              <a:cs typeface="Montserrat"/>
              <a:sym typeface="Montserrat"/>
            </a:endParaRPr>
          </a:p>
          <a:p>
            <a:pPr indent="-263525" lvl="0" marL="584200" marR="0" rtl="0" algn="l">
              <a:lnSpc>
                <a:spcPct val="115000"/>
              </a:lnSpc>
              <a:spcBef>
                <a:spcPts val="0"/>
              </a:spcBef>
              <a:spcAft>
                <a:spcPts val="0"/>
              </a:spcAft>
              <a:buClr>
                <a:schemeClr val="dk1"/>
              </a:buClr>
              <a:buSzPts val="550"/>
              <a:buFont typeface="Arial"/>
              <a:buChar char="●"/>
            </a:pPr>
            <a:r>
              <a:rPr b="0" i="0" lang="en" sz="1200" u="none" cap="none" strike="noStrike">
                <a:solidFill>
                  <a:schemeClr val="dk1"/>
                </a:solidFill>
                <a:latin typeface="Montserrat"/>
                <a:ea typeface="Montserrat"/>
                <a:cs typeface="Montserrat"/>
                <a:sym typeface="Montserrat"/>
              </a:rPr>
              <a:t>No proprietary query language to learn</a:t>
            </a:r>
            <a:endParaRPr b="0" i="0" sz="1400" u="none" cap="none" strike="noStrike">
              <a:solidFill>
                <a:srgbClr val="000000"/>
              </a:solidFill>
              <a:latin typeface="Montserrat"/>
              <a:ea typeface="Montserrat"/>
              <a:cs typeface="Montserrat"/>
              <a:sym typeface="Montserrat"/>
            </a:endParaRPr>
          </a:p>
        </p:txBody>
      </p:sp>
      <p:pic>
        <p:nvPicPr>
          <p:cNvPr id="254" name="Google Shape;254;p33"/>
          <p:cNvPicPr preferRelativeResize="0"/>
          <p:nvPr/>
        </p:nvPicPr>
        <p:blipFill rotWithShape="1">
          <a:blip r:embed="rId5">
            <a:alphaModFix/>
          </a:blip>
          <a:srcRect b="0" l="0" r="0" t="0"/>
          <a:stretch/>
        </p:blipFill>
        <p:spPr>
          <a:xfrm>
            <a:off x="6949125" y="1100150"/>
            <a:ext cx="1219200" cy="1209675"/>
          </a:xfrm>
          <a:prstGeom prst="rect">
            <a:avLst/>
          </a:prstGeom>
          <a:noFill/>
          <a:ln>
            <a:noFill/>
          </a:ln>
        </p:spPr>
      </p:pic>
      <p:sp>
        <p:nvSpPr>
          <p:cNvPr id="255" name="Google Shape;255;p33"/>
          <p:cNvSpPr txBox="1"/>
          <p:nvPr/>
        </p:nvSpPr>
        <p:spPr>
          <a:xfrm>
            <a:off x="6131325" y="2081225"/>
            <a:ext cx="2920200" cy="2453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600"/>
              <a:buFont typeface="Arial"/>
              <a:buNone/>
            </a:pPr>
            <a:r>
              <a:rPr b="1" i="0" lang="en" sz="1600" u="none" cap="none" strike="noStrike">
                <a:solidFill>
                  <a:schemeClr val="dk1"/>
                </a:solidFill>
                <a:latin typeface="Montserrat"/>
                <a:ea typeface="Montserrat"/>
                <a:cs typeface="Montserrat"/>
                <a:sym typeface="Montserrat"/>
              </a:rPr>
              <a:t>BUILT FOR</a:t>
            </a:r>
            <a:r>
              <a:rPr b="0" i="0" lang="en" sz="1600" u="none" cap="none" strike="noStrike">
                <a:solidFill>
                  <a:schemeClr val="dk1"/>
                </a:solidFill>
                <a:latin typeface="Montserrat"/>
                <a:ea typeface="Montserrat"/>
                <a:cs typeface="Montserrat"/>
                <a:sym typeface="Montserrat"/>
              </a:rPr>
              <a:t>​</a:t>
            </a:r>
            <a:endParaRPr b="0" i="0" sz="1600" u="none" cap="none" strike="noStrike">
              <a:solidFill>
                <a:schemeClr val="dk1"/>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600"/>
              <a:buFont typeface="Arial"/>
              <a:buNone/>
            </a:pPr>
            <a:r>
              <a:rPr b="1" i="0" lang="en" sz="1600" u="none" cap="none" strike="noStrike">
                <a:solidFill>
                  <a:schemeClr val="dk1"/>
                </a:solidFill>
                <a:latin typeface="Montserrat"/>
                <a:ea typeface="Montserrat"/>
                <a:cs typeface="Montserrat"/>
                <a:sym typeface="Montserrat"/>
              </a:rPr>
              <a:t>INTEGRATION</a:t>
            </a:r>
            <a:endParaRPr b="0" i="0" sz="1600" u="none" cap="none" strike="noStrike">
              <a:solidFill>
                <a:schemeClr val="dk1"/>
              </a:solidFill>
              <a:latin typeface="Montserrat"/>
              <a:ea typeface="Montserrat"/>
              <a:cs typeface="Montserrat"/>
              <a:sym typeface="Montserrat"/>
            </a:endParaRPr>
          </a:p>
          <a:p>
            <a:pPr indent="-276225" lvl="0" marL="584200" marR="0" rtl="0" algn="l">
              <a:lnSpc>
                <a:spcPct val="115000"/>
              </a:lnSpc>
              <a:spcBef>
                <a:spcPts val="0"/>
              </a:spcBef>
              <a:spcAft>
                <a:spcPts val="0"/>
              </a:spcAft>
              <a:buClr>
                <a:schemeClr val="dk1"/>
              </a:buClr>
              <a:buSzPts val="750"/>
              <a:buFont typeface="Arial"/>
              <a:buChar char="●"/>
            </a:pPr>
            <a:r>
              <a:rPr b="0" i="0" lang="en" sz="1200" u="none" cap="none" strike="noStrike">
                <a:solidFill>
                  <a:schemeClr val="dk1"/>
                </a:solidFill>
                <a:latin typeface="Montserrat"/>
                <a:ea typeface="Montserrat"/>
                <a:cs typeface="Montserrat"/>
                <a:sym typeface="Montserrat"/>
              </a:rPr>
              <a:t>Open and flexible platform for data in and out, without additional cost​</a:t>
            </a:r>
            <a:endParaRPr b="0" i="0" sz="1200" u="none" cap="none" strike="noStrike">
              <a:solidFill>
                <a:schemeClr val="dk1"/>
              </a:solidFill>
              <a:latin typeface="Montserrat"/>
              <a:ea typeface="Montserrat"/>
              <a:cs typeface="Montserrat"/>
              <a:sym typeface="Montserrat"/>
            </a:endParaRPr>
          </a:p>
          <a:p>
            <a:pPr indent="-276225" lvl="0" marL="584200" marR="0" rtl="0" algn="l">
              <a:lnSpc>
                <a:spcPct val="115000"/>
              </a:lnSpc>
              <a:spcBef>
                <a:spcPts val="0"/>
              </a:spcBef>
              <a:spcAft>
                <a:spcPts val="0"/>
              </a:spcAft>
              <a:buClr>
                <a:schemeClr val="dk1"/>
              </a:buClr>
              <a:buSzPts val="750"/>
              <a:buFont typeface="Arial"/>
              <a:buChar char="●"/>
            </a:pPr>
            <a:r>
              <a:rPr b="0" i="0" lang="en" sz="1200" u="none" cap="none" strike="noStrike">
                <a:solidFill>
                  <a:schemeClr val="dk1"/>
                </a:solidFill>
                <a:latin typeface="Montserrat"/>
                <a:ea typeface="Montserrat"/>
                <a:cs typeface="Montserrat"/>
                <a:sym typeface="Montserrat"/>
              </a:rPr>
              <a:t>Powerful data enrichment at write​</a:t>
            </a:r>
            <a:endParaRPr b="0" i="0" sz="1200" u="none" cap="none" strike="noStrike">
              <a:solidFill>
                <a:schemeClr val="dk1"/>
              </a:solidFill>
              <a:latin typeface="Montserrat"/>
              <a:ea typeface="Montserrat"/>
              <a:cs typeface="Montserrat"/>
              <a:sym typeface="Montserrat"/>
            </a:endParaRPr>
          </a:p>
          <a:p>
            <a:pPr indent="-276225" lvl="0" marL="584200" marR="0" rtl="0" algn="l">
              <a:lnSpc>
                <a:spcPct val="115000"/>
              </a:lnSpc>
              <a:spcBef>
                <a:spcPts val="0"/>
              </a:spcBef>
              <a:spcAft>
                <a:spcPts val="0"/>
              </a:spcAft>
              <a:buClr>
                <a:schemeClr val="dk1"/>
              </a:buClr>
              <a:buSzPts val="750"/>
              <a:buFont typeface="Arial"/>
              <a:buChar char="●"/>
            </a:pPr>
            <a:r>
              <a:rPr b="0" i="0" lang="en" sz="1200" u="none" cap="none" strike="noStrike">
                <a:solidFill>
                  <a:schemeClr val="dk1"/>
                </a:solidFill>
                <a:latin typeface="Montserrat"/>
                <a:ea typeface="Montserrat"/>
                <a:cs typeface="Montserrat"/>
                <a:sym typeface="Montserrat"/>
              </a:rPr>
              <a:t>OOTB support for common ingest and export​</a:t>
            </a:r>
            <a:endParaRPr b="0"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60"/>
          <p:cNvSpPr txBox="1"/>
          <p:nvPr>
            <p:ph idx="1" type="body"/>
          </p:nvPr>
        </p:nvSpPr>
        <p:spPr>
          <a:xfrm>
            <a:off x="311700" y="1523475"/>
            <a:ext cx="3340800" cy="2889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2000"/>
              <a:buNone/>
            </a:pPr>
            <a:r>
              <a:rPr b="1" lang="en" sz="1800"/>
              <a:t>SUBHEAD</a:t>
            </a:r>
            <a:endParaRPr b="1" sz="1800"/>
          </a:p>
          <a:p>
            <a:pPr indent="-342900" lvl="0" marL="457200" rtl="0" algn="l">
              <a:lnSpc>
                <a:spcPct val="115000"/>
              </a:lnSpc>
              <a:spcBef>
                <a:spcPts val="1200"/>
              </a:spcBef>
              <a:spcAft>
                <a:spcPts val="0"/>
              </a:spcAft>
              <a:buSzPts val="1800"/>
              <a:buChar char="●"/>
            </a:pPr>
            <a:r>
              <a:rPr lang="en" sz="1800"/>
              <a:t>Lorem ipsum dolor sit amet, consectetur adipiscing elit, sed do eiusmod tempor incididunt ut labore et dolore magna aliqua.</a:t>
            </a:r>
            <a:endParaRPr sz="1800"/>
          </a:p>
        </p:txBody>
      </p:sp>
      <p:sp>
        <p:nvSpPr>
          <p:cNvPr id="555" name="Google Shape;555;p60"/>
          <p:cNvSpPr txBox="1"/>
          <p:nvPr>
            <p:ph idx="2" type="body"/>
          </p:nvPr>
        </p:nvSpPr>
        <p:spPr>
          <a:xfrm>
            <a:off x="4154225" y="1523475"/>
            <a:ext cx="3340800" cy="2889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800"/>
              <a:t>SUBHEAD</a:t>
            </a:r>
            <a:endParaRPr b="1" sz="1800"/>
          </a:p>
          <a:p>
            <a:pPr indent="-342900" lvl="0" marL="457200" rtl="0" algn="l">
              <a:lnSpc>
                <a:spcPct val="115000"/>
              </a:lnSpc>
              <a:spcBef>
                <a:spcPts val="1200"/>
              </a:spcBef>
              <a:spcAft>
                <a:spcPts val="0"/>
              </a:spcAft>
              <a:buSzPts val="1800"/>
              <a:buChar char="●"/>
            </a:pPr>
            <a:r>
              <a:rPr lang="en" sz="1800"/>
              <a:t>Lorem ipsum dolor sit amet, consectetur adipiscing elit, sed do eiusmod tempor incididunt ut labore et dolore magna aliqua.</a:t>
            </a:r>
            <a:endParaRPr sz="1800"/>
          </a:p>
        </p:txBody>
      </p:sp>
      <p:sp>
        <p:nvSpPr>
          <p:cNvPr id="556" name="Google Shape;556;p60"/>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57" name="Google Shape;557;p60"/>
          <p:cNvSpPr txBox="1"/>
          <p:nvPr>
            <p:ph idx="3"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558" name="Google Shape;558;p60"/>
          <p:cNvSpPr txBox="1"/>
          <p:nvPr>
            <p:ph type="title"/>
          </p:nvPr>
        </p:nvSpPr>
        <p:spPr>
          <a:xfrm>
            <a:off x="311700" y="235100"/>
            <a:ext cx="48144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t>SUBTITLE</a:t>
            </a:r>
            <a:endParaRPr sz="1400"/>
          </a:p>
          <a:p>
            <a:pPr indent="0" lvl="0" marL="0" rtl="0" algn="l">
              <a:lnSpc>
                <a:spcPct val="100000"/>
              </a:lnSpc>
              <a:spcBef>
                <a:spcPts val="0"/>
              </a:spcBef>
              <a:spcAft>
                <a:spcPts val="0"/>
              </a:spcAft>
              <a:buSzPts val="1400"/>
              <a:buNone/>
            </a:pPr>
            <a:r>
              <a:t/>
            </a:r>
            <a:endParaRPr sz="1400"/>
          </a:p>
        </p:txBody>
      </p:sp>
      <p:sp>
        <p:nvSpPr>
          <p:cNvPr id="559" name="Google Shape;559;p60"/>
          <p:cNvSpPr txBox="1"/>
          <p:nvPr>
            <p:ph idx="4" type="title"/>
          </p:nvPr>
        </p:nvSpPr>
        <p:spPr>
          <a:xfrm>
            <a:off x="275400" y="429000"/>
            <a:ext cx="66519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61"/>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65" name="Google Shape;565;p61"/>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566" name="Google Shape;566;p61"/>
          <p:cNvSpPr txBox="1"/>
          <p:nvPr>
            <p:ph type="title"/>
          </p:nvPr>
        </p:nvSpPr>
        <p:spPr>
          <a:xfrm>
            <a:off x="311700" y="235100"/>
            <a:ext cx="3567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567" name="Google Shape;567;p61"/>
          <p:cNvSpPr txBox="1"/>
          <p:nvPr>
            <p:ph idx="2" type="title"/>
          </p:nvPr>
        </p:nvSpPr>
        <p:spPr>
          <a:xfrm>
            <a:off x="275400" y="429000"/>
            <a:ext cx="66672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2"/>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73" name="Google Shape;573;p62"/>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574" name="Google Shape;574;p62"/>
          <p:cNvSpPr txBox="1"/>
          <p:nvPr>
            <p:ph type="title"/>
          </p:nvPr>
        </p:nvSpPr>
        <p:spPr>
          <a:xfrm>
            <a:off x="311700" y="235100"/>
            <a:ext cx="35829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575" name="Google Shape;575;p62"/>
          <p:cNvSpPr txBox="1"/>
          <p:nvPr>
            <p:ph idx="2" type="title"/>
          </p:nvPr>
        </p:nvSpPr>
        <p:spPr>
          <a:xfrm>
            <a:off x="275400" y="429000"/>
            <a:ext cx="66828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a:t>
            </a:r>
            <a:r>
              <a:rPr lang="en" sz="2400"/>
              <a:t> </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3"/>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581" name="Google Shape;581;p63"/>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82" name="Google Shape;582;p63"/>
          <p:cNvSpPr/>
          <p:nvPr>
            <p:ph idx="2" type="pic"/>
          </p:nvPr>
        </p:nvSpPr>
        <p:spPr>
          <a:xfrm>
            <a:off x="78100" y="94400"/>
            <a:ext cx="4442400" cy="4429200"/>
          </a:xfrm>
          <a:prstGeom prst="rect">
            <a:avLst/>
          </a:prstGeom>
          <a:noFill/>
          <a:ln>
            <a:noFill/>
          </a:ln>
        </p:spPr>
      </p:sp>
      <p:sp>
        <p:nvSpPr>
          <p:cNvPr id="583" name="Google Shape;583;p63"/>
          <p:cNvSpPr/>
          <p:nvPr>
            <p:ph idx="3" type="pic"/>
          </p:nvPr>
        </p:nvSpPr>
        <p:spPr>
          <a:xfrm>
            <a:off x="4627862" y="94400"/>
            <a:ext cx="4442400" cy="4429200"/>
          </a:xfrm>
          <a:prstGeom prst="rect">
            <a:avLst/>
          </a:prstGeom>
          <a:noFill/>
          <a:ln>
            <a:noFill/>
          </a:ln>
        </p:spPr>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4"/>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589" name="Google Shape;589;p64"/>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90" name="Google Shape;590;p64"/>
          <p:cNvSpPr/>
          <p:nvPr>
            <p:ph idx="2" type="pic"/>
          </p:nvPr>
        </p:nvSpPr>
        <p:spPr>
          <a:xfrm>
            <a:off x="78100" y="94400"/>
            <a:ext cx="8943000" cy="4429200"/>
          </a:xfrm>
          <a:prstGeom prst="rect">
            <a:avLst/>
          </a:prstGeom>
          <a:noFill/>
          <a:ln>
            <a:noFill/>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65"/>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latin typeface="DM Sans Medium"/>
                <a:ea typeface="DM Sans Medium"/>
                <a:cs typeface="DM Sans Medium"/>
                <a:sym typeface="DM Sans Medium"/>
              </a:rPr>
              <a:t>SECTION NAME</a:t>
            </a:r>
            <a:endParaRPr>
              <a:latin typeface="DM Sans Medium"/>
              <a:ea typeface="DM Sans Medium"/>
              <a:cs typeface="DM Sans Medium"/>
              <a:sym typeface="DM Sans Medium"/>
            </a:endParaRPr>
          </a:p>
        </p:txBody>
      </p:sp>
      <p:sp>
        <p:nvSpPr>
          <p:cNvPr id="596" name="Google Shape;596;p65"/>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97" name="Google Shape;597;p65"/>
          <p:cNvSpPr/>
          <p:nvPr>
            <p:ph idx="2" type="pic"/>
          </p:nvPr>
        </p:nvSpPr>
        <p:spPr>
          <a:xfrm>
            <a:off x="78100" y="94400"/>
            <a:ext cx="4442400" cy="4429200"/>
          </a:xfrm>
          <a:prstGeom prst="rect">
            <a:avLst/>
          </a:prstGeom>
          <a:noFill/>
          <a:ln>
            <a:noFill/>
          </a:ln>
        </p:spPr>
      </p:sp>
      <p:sp>
        <p:nvSpPr>
          <p:cNvPr id="598" name="Google Shape;598;p65"/>
          <p:cNvSpPr txBox="1"/>
          <p:nvPr>
            <p:ph idx="3" type="body"/>
          </p:nvPr>
        </p:nvSpPr>
        <p:spPr>
          <a:xfrm>
            <a:off x="4891200" y="1447500"/>
            <a:ext cx="3750600" cy="27057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a:t>Lorem ipsum dolor sit amet, consectetur adipiscing elit, sed do eiusmod tempor incididunt ut labore et dolore magna aliqua. </a:t>
            </a:r>
            <a:endParaRPr/>
          </a:p>
        </p:txBody>
      </p:sp>
      <p:sp>
        <p:nvSpPr>
          <p:cNvPr id="599" name="Google Shape;599;p65"/>
          <p:cNvSpPr txBox="1"/>
          <p:nvPr>
            <p:ph type="title"/>
          </p:nvPr>
        </p:nvSpPr>
        <p:spPr>
          <a:xfrm>
            <a:off x="4789350" y="821900"/>
            <a:ext cx="39774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500"/>
              <a:buNone/>
            </a:pPr>
            <a:r>
              <a:rPr lang="en" sz="2400">
                <a:latin typeface="DM Sans"/>
                <a:ea typeface="DM Sans"/>
                <a:cs typeface="DM Sans"/>
                <a:sym typeface="DM Sans"/>
              </a:rPr>
              <a:t>Subject for this slide</a:t>
            </a:r>
            <a:endParaRPr sz="2400">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6"/>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05" name="Google Shape;605;p66"/>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606" name="Google Shape;606;p66"/>
          <p:cNvSpPr txBox="1"/>
          <p:nvPr>
            <p:ph type="title"/>
          </p:nvPr>
        </p:nvSpPr>
        <p:spPr>
          <a:xfrm>
            <a:off x="311700" y="235100"/>
            <a:ext cx="35523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607" name="Google Shape;607;p66"/>
          <p:cNvSpPr txBox="1"/>
          <p:nvPr>
            <p:ph idx="2" type="title"/>
          </p:nvPr>
        </p:nvSpPr>
        <p:spPr>
          <a:xfrm>
            <a:off x="275400" y="429000"/>
            <a:ext cx="6636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 </a:t>
            </a:r>
            <a:endParaRPr/>
          </a:p>
        </p:txBody>
      </p:sp>
      <p:sp>
        <p:nvSpPr>
          <p:cNvPr id="608" name="Google Shape;608;p66"/>
          <p:cNvSpPr/>
          <p:nvPr/>
        </p:nvSpPr>
        <p:spPr>
          <a:xfrm>
            <a:off x="5080192" y="386197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09" name="Google Shape;609;p66"/>
          <p:cNvSpPr/>
          <p:nvPr/>
        </p:nvSpPr>
        <p:spPr>
          <a:xfrm>
            <a:off x="6872999" y="386197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0" name="Google Shape;610;p66"/>
          <p:cNvSpPr/>
          <p:nvPr/>
        </p:nvSpPr>
        <p:spPr>
          <a:xfrm>
            <a:off x="1492444" y="201223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1" name="Google Shape;611;p66"/>
          <p:cNvSpPr/>
          <p:nvPr/>
        </p:nvSpPr>
        <p:spPr>
          <a:xfrm>
            <a:off x="1491225" y="247459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2" name="Google Shape;612;p66"/>
          <p:cNvSpPr/>
          <p:nvPr/>
        </p:nvSpPr>
        <p:spPr>
          <a:xfrm>
            <a:off x="1491225" y="293711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Montserrat"/>
                <a:ea typeface="Montserrat"/>
                <a:cs typeface="Montserrat"/>
                <a:sym typeface="Montserrat"/>
              </a:rPr>
              <a:t>   </a:t>
            </a:r>
            <a:endParaRPr b="0" i="0" sz="900" u="none" cap="none" strike="noStrike">
              <a:solidFill>
                <a:srgbClr val="000000"/>
              </a:solidFill>
              <a:latin typeface="Montserrat"/>
              <a:ea typeface="Montserrat"/>
              <a:cs typeface="Montserrat"/>
              <a:sym typeface="Montserrat"/>
            </a:endParaRPr>
          </a:p>
        </p:txBody>
      </p:sp>
      <p:sp>
        <p:nvSpPr>
          <p:cNvPr id="613" name="Google Shape;613;p66"/>
          <p:cNvSpPr/>
          <p:nvPr/>
        </p:nvSpPr>
        <p:spPr>
          <a:xfrm>
            <a:off x="1491225" y="339946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4" name="Google Shape;614;p66"/>
          <p:cNvSpPr/>
          <p:nvPr/>
        </p:nvSpPr>
        <p:spPr>
          <a:xfrm>
            <a:off x="1491225" y="386197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5" name="Google Shape;615;p66"/>
          <p:cNvSpPr/>
          <p:nvPr/>
        </p:nvSpPr>
        <p:spPr>
          <a:xfrm>
            <a:off x="3286085" y="201223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6" name="Google Shape;616;p66"/>
          <p:cNvSpPr/>
          <p:nvPr/>
        </p:nvSpPr>
        <p:spPr>
          <a:xfrm>
            <a:off x="3284866" y="247459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7" name="Google Shape;617;p66"/>
          <p:cNvSpPr/>
          <p:nvPr/>
        </p:nvSpPr>
        <p:spPr>
          <a:xfrm>
            <a:off x="3284866" y="293711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8" name="Google Shape;618;p66"/>
          <p:cNvSpPr/>
          <p:nvPr/>
        </p:nvSpPr>
        <p:spPr>
          <a:xfrm>
            <a:off x="3284866" y="339946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9" name="Google Shape;619;p66"/>
          <p:cNvSpPr/>
          <p:nvPr/>
        </p:nvSpPr>
        <p:spPr>
          <a:xfrm>
            <a:off x="3286216" y="386197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20" name="Google Shape;620;p66"/>
          <p:cNvSpPr/>
          <p:nvPr/>
        </p:nvSpPr>
        <p:spPr>
          <a:xfrm>
            <a:off x="1493467" y="1397275"/>
            <a:ext cx="1792500" cy="3075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FFFFFF"/>
                </a:solidFill>
                <a:latin typeface="Montserrat"/>
                <a:ea typeface="Montserrat"/>
                <a:cs typeface="Montserrat"/>
                <a:sym typeface="Montserrat"/>
              </a:rPr>
              <a:t>Q1</a:t>
            </a:r>
            <a:endParaRPr b="1" i="0" sz="900" u="none" cap="none" strike="noStrike">
              <a:solidFill>
                <a:srgbClr val="FFFFFF"/>
              </a:solidFill>
              <a:latin typeface="Montserrat"/>
              <a:ea typeface="Montserrat"/>
              <a:cs typeface="Montserrat"/>
              <a:sym typeface="Montserrat"/>
            </a:endParaRPr>
          </a:p>
        </p:txBody>
      </p:sp>
      <p:sp>
        <p:nvSpPr>
          <p:cNvPr id="621" name="Google Shape;621;p66"/>
          <p:cNvSpPr/>
          <p:nvPr/>
        </p:nvSpPr>
        <p:spPr>
          <a:xfrm>
            <a:off x="1493467" y="1704753"/>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LOR</a:t>
            </a:r>
            <a:endParaRPr b="0" i="0" sz="900" u="none" cap="none" strike="noStrike">
              <a:solidFill>
                <a:srgbClr val="FFFFFF"/>
              </a:solidFill>
              <a:latin typeface="Montserrat"/>
              <a:ea typeface="Montserrat"/>
              <a:cs typeface="Montserrat"/>
              <a:sym typeface="Montserrat"/>
            </a:endParaRPr>
          </a:p>
        </p:txBody>
      </p:sp>
      <p:sp>
        <p:nvSpPr>
          <p:cNvPr id="622" name="Google Shape;622;p66"/>
          <p:cNvSpPr/>
          <p:nvPr/>
        </p:nvSpPr>
        <p:spPr>
          <a:xfrm>
            <a:off x="2090956" y="1704753"/>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IPS</a:t>
            </a:r>
            <a:endParaRPr b="0" i="0" sz="900" u="none" cap="none" strike="noStrike">
              <a:solidFill>
                <a:srgbClr val="FFFFFF"/>
              </a:solidFill>
              <a:latin typeface="Montserrat"/>
              <a:ea typeface="Montserrat"/>
              <a:cs typeface="Montserrat"/>
              <a:sym typeface="Montserrat"/>
            </a:endParaRPr>
          </a:p>
        </p:txBody>
      </p:sp>
      <p:sp>
        <p:nvSpPr>
          <p:cNvPr id="623" name="Google Shape;623;p66"/>
          <p:cNvSpPr/>
          <p:nvPr/>
        </p:nvSpPr>
        <p:spPr>
          <a:xfrm>
            <a:off x="2688445" y="1704753"/>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DOL</a:t>
            </a:r>
            <a:endParaRPr b="0" i="0" sz="900" u="none" cap="none" strike="noStrike">
              <a:solidFill>
                <a:srgbClr val="FFFFFF"/>
              </a:solidFill>
              <a:latin typeface="Montserrat"/>
              <a:ea typeface="Montserrat"/>
              <a:cs typeface="Montserrat"/>
              <a:sym typeface="Montserrat"/>
            </a:endParaRPr>
          </a:p>
        </p:txBody>
      </p:sp>
      <p:sp>
        <p:nvSpPr>
          <p:cNvPr id="624" name="Google Shape;624;p66"/>
          <p:cNvSpPr/>
          <p:nvPr/>
        </p:nvSpPr>
        <p:spPr>
          <a:xfrm>
            <a:off x="3287112" y="1397275"/>
            <a:ext cx="1792500" cy="3075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FFFFFF"/>
                </a:solidFill>
                <a:latin typeface="Montserrat"/>
                <a:ea typeface="Montserrat"/>
                <a:cs typeface="Montserrat"/>
                <a:sym typeface="Montserrat"/>
              </a:rPr>
              <a:t>Q2</a:t>
            </a:r>
            <a:endParaRPr b="1" i="0" sz="900" u="none" cap="none" strike="noStrike">
              <a:solidFill>
                <a:srgbClr val="FFFFFF"/>
              </a:solidFill>
              <a:latin typeface="Montserrat"/>
              <a:ea typeface="Montserrat"/>
              <a:cs typeface="Montserrat"/>
              <a:sym typeface="Montserrat"/>
            </a:endParaRPr>
          </a:p>
        </p:txBody>
      </p:sp>
      <p:sp>
        <p:nvSpPr>
          <p:cNvPr id="625" name="Google Shape;625;p66"/>
          <p:cNvSpPr/>
          <p:nvPr/>
        </p:nvSpPr>
        <p:spPr>
          <a:xfrm>
            <a:off x="3287112" y="1704753"/>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LOR</a:t>
            </a:r>
            <a:endParaRPr b="0" i="0" sz="900" u="none" cap="none" strike="noStrike">
              <a:solidFill>
                <a:srgbClr val="FFFFFF"/>
              </a:solidFill>
              <a:latin typeface="Montserrat"/>
              <a:ea typeface="Montserrat"/>
              <a:cs typeface="Montserrat"/>
              <a:sym typeface="Montserrat"/>
            </a:endParaRPr>
          </a:p>
        </p:txBody>
      </p:sp>
      <p:sp>
        <p:nvSpPr>
          <p:cNvPr id="626" name="Google Shape;626;p66"/>
          <p:cNvSpPr/>
          <p:nvPr/>
        </p:nvSpPr>
        <p:spPr>
          <a:xfrm>
            <a:off x="3884601" y="1704753"/>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IPS</a:t>
            </a:r>
            <a:endParaRPr b="0" i="0" sz="900" u="none" cap="none" strike="noStrike">
              <a:solidFill>
                <a:srgbClr val="FFFFFF"/>
              </a:solidFill>
              <a:latin typeface="Montserrat"/>
              <a:ea typeface="Montserrat"/>
              <a:cs typeface="Montserrat"/>
              <a:sym typeface="Montserrat"/>
            </a:endParaRPr>
          </a:p>
        </p:txBody>
      </p:sp>
      <p:sp>
        <p:nvSpPr>
          <p:cNvPr id="627" name="Google Shape;627;p66"/>
          <p:cNvSpPr/>
          <p:nvPr/>
        </p:nvSpPr>
        <p:spPr>
          <a:xfrm>
            <a:off x="4482090" y="1704753"/>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DOL</a:t>
            </a:r>
            <a:endParaRPr b="0" i="0" sz="900" u="none" cap="none" strike="noStrike">
              <a:solidFill>
                <a:srgbClr val="FFFFFF"/>
              </a:solidFill>
              <a:latin typeface="Montserrat"/>
              <a:ea typeface="Montserrat"/>
              <a:cs typeface="Montserrat"/>
              <a:sym typeface="Montserrat"/>
            </a:endParaRPr>
          </a:p>
        </p:txBody>
      </p:sp>
      <p:sp>
        <p:nvSpPr>
          <p:cNvPr id="628" name="Google Shape;628;p66"/>
          <p:cNvSpPr/>
          <p:nvPr/>
        </p:nvSpPr>
        <p:spPr>
          <a:xfrm>
            <a:off x="5080061" y="201223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29" name="Google Shape;629;p66"/>
          <p:cNvSpPr/>
          <p:nvPr/>
        </p:nvSpPr>
        <p:spPr>
          <a:xfrm>
            <a:off x="5080192" y="247459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30" name="Google Shape;630;p66"/>
          <p:cNvSpPr/>
          <p:nvPr/>
        </p:nvSpPr>
        <p:spPr>
          <a:xfrm>
            <a:off x="5080192" y="293711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31" name="Google Shape;631;p66"/>
          <p:cNvSpPr/>
          <p:nvPr/>
        </p:nvSpPr>
        <p:spPr>
          <a:xfrm>
            <a:off x="5080192" y="339946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32" name="Google Shape;632;p66"/>
          <p:cNvSpPr/>
          <p:nvPr/>
        </p:nvSpPr>
        <p:spPr>
          <a:xfrm>
            <a:off x="5081088" y="1397275"/>
            <a:ext cx="1792500" cy="3075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FFFFFF"/>
                </a:solidFill>
                <a:latin typeface="Montserrat"/>
                <a:ea typeface="Montserrat"/>
                <a:cs typeface="Montserrat"/>
                <a:sym typeface="Montserrat"/>
              </a:rPr>
              <a:t>Q3</a:t>
            </a:r>
            <a:endParaRPr b="1" i="0" sz="900" u="none" cap="none" strike="noStrike">
              <a:solidFill>
                <a:srgbClr val="FFFFFF"/>
              </a:solidFill>
              <a:latin typeface="Montserrat"/>
              <a:ea typeface="Montserrat"/>
              <a:cs typeface="Montserrat"/>
              <a:sym typeface="Montserrat"/>
            </a:endParaRPr>
          </a:p>
        </p:txBody>
      </p:sp>
      <p:sp>
        <p:nvSpPr>
          <p:cNvPr id="633" name="Google Shape;633;p66"/>
          <p:cNvSpPr/>
          <p:nvPr/>
        </p:nvSpPr>
        <p:spPr>
          <a:xfrm>
            <a:off x="5081088" y="1704753"/>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LOR</a:t>
            </a:r>
            <a:endParaRPr b="0" i="0" sz="900" u="none" cap="none" strike="noStrike">
              <a:solidFill>
                <a:srgbClr val="FFFFFF"/>
              </a:solidFill>
              <a:latin typeface="Montserrat"/>
              <a:ea typeface="Montserrat"/>
              <a:cs typeface="Montserrat"/>
              <a:sym typeface="Montserrat"/>
            </a:endParaRPr>
          </a:p>
        </p:txBody>
      </p:sp>
      <p:sp>
        <p:nvSpPr>
          <p:cNvPr id="634" name="Google Shape;634;p66"/>
          <p:cNvSpPr/>
          <p:nvPr/>
        </p:nvSpPr>
        <p:spPr>
          <a:xfrm>
            <a:off x="5678577" y="1704753"/>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IPS</a:t>
            </a:r>
            <a:endParaRPr b="0" i="0" sz="900" u="none" cap="none" strike="noStrike">
              <a:solidFill>
                <a:srgbClr val="FFFFFF"/>
              </a:solidFill>
              <a:latin typeface="Montserrat"/>
              <a:ea typeface="Montserrat"/>
              <a:cs typeface="Montserrat"/>
              <a:sym typeface="Montserrat"/>
            </a:endParaRPr>
          </a:p>
        </p:txBody>
      </p:sp>
      <p:sp>
        <p:nvSpPr>
          <p:cNvPr id="635" name="Google Shape;635;p66"/>
          <p:cNvSpPr/>
          <p:nvPr/>
        </p:nvSpPr>
        <p:spPr>
          <a:xfrm>
            <a:off x="6276066" y="1704753"/>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DOL</a:t>
            </a:r>
            <a:endParaRPr b="0" i="0" sz="900" u="none" cap="none" strike="noStrike">
              <a:solidFill>
                <a:srgbClr val="FFFFFF"/>
              </a:solidFill>
              <a:latin typeface="Montserrat"/>
              <a:ea typeface="Montserrat"/>
              <a:cs typeface="Montserrat"/>
              <a:sym typeface="Montserrat"/>
            </a:endParaRPr>
          </a:p>
        </p:txBody>
      </p:sp>
      <p:sp>
        <p:nvSpPr>
          <p:cNvPr id="636" name="Google Shape;636;p66"/>
          <p:cNvSpPr/>
          <p:nvPr/>
        </p:nvSpPr>
        <p:spPr>
          <a:xfrm>
            <a:off x="6872999" y="201223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37" name="Google Shape;637;p66"/>
          <p:cNvSpPr/>
          <p:nvPr/>
        </p:nvSpPr>
        <p:spPr>
          <a:xfrm>
            <a:off x="6873130" y="247459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38" name="Google Shape;638;p66"/>
          <p:cNvSpPr/>
          <p:nvPr/>
        </p:nvSpPr>
        <p:spPr>
          <a:xfrm>
            <a:off x="6872999" y="293711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39" name="Google Shape;639;p66"/>
          <p:cNvSpPr/>
          <p:nvPr/>
        </p:nvSpPr>
        <p:spPr>
          <a:xfrm>
            <a:off x="6872999" y="339946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40" name="Google Shape;640;p66"/>
          <p:cNvSpPr/>
          <p:nvPr/>
        </p:nvSpPr>
        <p:spPr>
          <a:xfrm>
            <a:off x="6874026" y="1397275"/>
            <a:ext cx="1792500" cy="3075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FFFFFF"/>
                </a:solidFill>
                <a:latin typeface="Montserrat"/>
                <a:ea typeface="Montserrat"/>
                <a:cs typeface="Montserrat"/>
                <a:sym typeface="Montserrat"/>
              </a:rPr>
              <a:t>Q4</a:t>
            </a:r>
            <a:endParaRPr b="1" i="0" sz="900" u="none" cap="none" strike="noStrike">
              <a:solidFill>
                <a:srgbClr val="FFFFFF"/>
              </a:solidFill>
              <a:latin typeface="Montserrat"/>
              <a:ea typeface="Montserrat"/>
              <a:cs typeface="Montserrat"/>
              <a:sym typeface="Montserrat"/>
            </a:endParaRPr>
          </a:p>
        </p:txBody>
      </p:sp>
      <p:sp>
        <p:nvSpPr>
          <p:cNvPr id="641" name="Google Shape;641;p66"/>
          <p:cNvSpPr/>
          <p:nvPr/>
        </p:nvSpPr>
        <p:spPr>
          <a:xfrm>
            <a:off x="6874026" y="1704753"/>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LOR</a:t>
            </a:r>
            <a:endParaRPr b="0" i="0" sz="900" u="none" cap="none" strike="noStrike">
              <a:solidFill>
                <a:srgbClr val="FFFFFF"/>
              </a:solidFill>
              <a:latin typeface="Montserrat"/>
              <a:ea typeface="Montserrat"/>
              <a:cs typeface="Montserrat"/>
              <a:sym typeface="Montserrat"/>
            </a:endParaRPr>
          </a:p>
        </p:txBody>
      </p:sp>
      <p:sp>
        <p:nvSpPr>
          <p:cNvPr id="642" name="Google Shape;642;p66"/>
          <p:cNvSpPr/>
          <p:nvPr/>
        </p:nvSpPr>
        <p:spPr>
          <a:xfrm>
            <a:off x="7471515" y="1704753"/>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IPS</a:t>
            </a:r>
            <a:endParaRPr b="0" i="0" sz="900" u="none" cap="none" strike="noStrike">
              <a:solidFill>
                <a:srgbClr val="FFFFFF"/>
              </a:solidFill>
              <a:latin typeface="Montserrat"/>
              <a:ea typeface="Montserrat"/>
              <a:cs typeface="Montserrat"/>
              <a:sym typeface="Montserrat"/>
            </a:endParaRPr>
          </a:p>
        </p:txBody>
      </p:sp>
      <p:sp>
        <p:nvSpPr>
          <p:cNvPr id="643" name="Google Shape;643;p66"/>
          <p:cNvSpPr/>
          <p:nvPr/>
        </p:nvSpPr>
        <p:spPr>
          <a:xfrm>
            <a:off x="8069004" y="1704753"/>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DOL</a:t>
            </a:r>
            <a:endParaRPr b="0" i="0" sz="900" u="none" cap="none" strike="noStrike">
              <a:solidFill>
                <a:srgbClr val="FFFFFF"/>
              </a:solidFill>
              <a:latin typeface="Montserrat"/>
              <a:ea typeface="Montserrat"/>
              <a:cs typeface="Montserrat"/>
              <a:sym typeface="Montserrat"/>
            </a:endParaRPr>
          </a:p>
        </p:txBody>
      </p:sp>
      <p:sp>
        <p:nvSpPr>
          <p:cNvPr id="644" name="Google Shape;644;p66"/>
          <p:cNvSpPr/>
          <p:nvPr/>
        </p:nvSpPr>
        <p:spPr>
          <a:xfrm flipH="1" rot="5400000">
            <a:off x="4107025" y="2282625"/>
            <a:ext cx="145800" cy="17757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45" name="Google Shape;645;p66"/>
          <p:cNvSpPr/>
          <p:nvPr/>
        </p:nvSpPr>
        <p:spPr>
          <a:xfrm flipH="1" rot="5400000">
            <a:off x="3294238" y="3098984"/>
            <a:ext cx="141300" cy="141300"/>
          </a:xfrm>
          <a:prstGeom prst="round2SameRect">
            <a:avLst>
              <a:gd fmla="val 5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46" name="Google Shape;646;p66"/>
          <p:cNvSpPr/>
          <p:nvPr/>
        </p:nvSpPr>
        <p:spPr>
          <a:xfrm flipH="1" rot="5400000">
            <a:off x="3525000" y="1232950"/>
            <a:ext cx="140700" cy="29457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47" name="Google Shape;647;p66"/>
          <p:cNvSpPr/>
          <p:nvPr/>
        </p:nvSpPr>
        <p:spPr>
          <a:xfrm flipH="1" rot="5400000">
            <a:off x="2385750" y="2371941"/>
            <a:ext cx="141900" cy="668400"/>
          </a:xfrm>
          <a:prstGeom prst="round2SameRect">
            <a:avLst>
              <a:gd fmla="val 5000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48" name="Google Shape;648;p66"/>
          <p:cNvSpPr/>
          <p:nvPr/>
        </p:nvSpPr>
        <p:spPr>
          <a:xfrm>
            <a:off x="477450" y="2474599"/>
            <a:ext cx="1014600" cy="4629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Lorem ipsum</a:t>
            </a:r>
            <a:endParaRPr b="1" i="0" sz="900" u="none" cap="none" strike="noStrike">
              <a:solidFill>
                <a:srgbClr val="FFFFFF"/>
              </a:solidFill>
              <a:latin typeface="Montserrat"/>
              <a:ea typeface="Montserrat"/>
              <a:cs typeface="Montserrat"/>
              <a:sym typeface="Montserrat"/>
            </a:endParaRPr>
          </a:p>
        </p:txBody>
      </p:sp>
      <p:sp>
        <p:nvSpPr>
          <p:cNvPr id="649" name="Google Shape;649;p66"/>
          <p:cNvSpPr/>
          <p:nvPr/>
        </p:nvSpPr>
        <p:spPr>
          <a:xfrm>
            <a:off x="477450" y="2937120"/>
            <a:ext cx="1014600" cy="4629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Lorem ipsum</a:t>
            </a:r>
            <a:r>
              <a:rPr b="1" i="0" lang="en" sz="900" u="none" cap="none" strike="noStrike">
                <a:solidFill>
                  <a:srgbClr val="FFFFFF"/>
                </a:solidFill>
                <a:latin typeface="Montserrat"/>
                <a:ea typeface="Montserrat"/>
                <a:cs typeface="Montserrat"/>
                <a:sym typeface="Montserrat"/>
              </a:rPr>
              <a:t>   </a:t>
            </a:r>
            <a:endParaRPr b="1" i="0" sz="900" u="none" cap="none" strike="noStrike">
              <a:solidFill>
                <a:srgbClr val="FFFFFF"/>
              </a:solidFill>
              <a:latin typeface="Montserrat"/>
              <a:ea typeface="Montserrat"/>
              <a:cs typeface="Montserrat"/>
              <a:sym typeface="Montserrat"/>
            </a:endParaRPr>
          </a:p>
        </p:txBody>
      </p:sp>
      <p:sp>
        <p:nvSpPr>
          <p:cNvPr id="650" name="Google Shape;650;p66"/>
          <p:cNvSpPr/>
          <p:nvPr/>
        </p:nvSpPr>
        <p:spPr>
          <a:xfrm>
            <a:off x="477450" y="3399471"/>
            <a:ext cx="1014600" cy="4629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Lorem ipsum</a:t>
            </a:r>
            <a:endParaRPr b="1" i="0" sz="900" u="none" cap="none" strike="noStrike">
              <a:solidFill>
                <a:srgbClr val="FFFFFF"/>
              </a:solidFill>
              <a:latin typeface="Montserrat"/>
              <a:ea typeface="Montserrat"/>
              <a:cs typeface="Montserrat"/>
              <a:sym typeface="Montserrat"/>
            </a:endParaRPr>
          </a:p>
        </p:txBody>
      </p:sp>
      <p:sp>
        <p:nvSpPr>
          <p:cNvPr id="651" name="Google Shape;651;p66"/>
          <p:cNvSpPr/>
          <p:nvPr/>
        </p:nvSpPr>
        <p:spPr>
          <a:xfrm>
            <a:off x="477450" y="3861975"/>
            <a:ext cx="1014600" cy="4629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Lorem ipsum</a:t>
            </a:r>
            <a:endParaRPr b="1" i="0" sz="900" u="none" cap="none" strike="noStrike">
              <a:solidFill>
                <a:srgbClr val="FFFFFF"/>
              </a:solidFill>
              <a:latin typeface="Montserrat"/>
              <a:ea typeface="Montserrat"/>
              <a:cs typeface="Montserrat"/>
              <a:sym typeface="Montserrat"/>
            </a:endParaRPr>
          </a:p>
        </p:txBody>
      </p:sp>
      <p:sp>
        <p:nvSpPr>
          <p:cNvPr id="652" name="Google Shape;652;p66"/>
          <p:cNvSpPr/>
          <p:nvPr/>
        </p:nvSpPr>
        <p:spPr>
          <a:xfrm>
            <a:off x="477450" y="1397275"/>
            <a:ext cx="1014600" cy="1077900"/>
          </a:xfrm>
          <a:prstGeom prst="rect">
            <a:avLst/>
          </a:prstGeom>
          <a:solidFill>
            <a:schemeClr val="dk2"/>
          </a:solidFill>
          <a:ln cap="flat" cmpd="sng" w="9525">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Montserrat"/>
                <a:ea typeface="Montserrat"/>
                <a:cs typeface="Montserrat"/>
                <a:sym typeface="Montserrat"/>
              </a:rPr>
              <a:t>Lorem ipsum</a:t>
            </a:r>
            <a:endParaRPr b="0" i="0" sz="900" u="none" cap="none" strike="noStrike">
              <a:solidFill>
                <a:srgbClr val="FFFFFF"/>
              </a:solidFill>
              <a:latin typeface="Montserrat"/>
              <a:ea typeface="Montserrat"/>
              <a:cs typeface="Montserrat"/>
              <a:sym typeface="Montserrat"/>
            </a:endParaRPr>
          </a:p>
        </p:txBody>
      </p:sp>
      <p:sp>
        <p:nvSpPr>
          <p:cNvPr id="653" name="Google Shape;653;p66"/>
          <p:cNvSpPr/>
          <p:nvPr/>
        </p:nvSpPr>
        <p:spPr>
          <a:xfrm flipH="1" rot="5400000">
            <a:off x="2903673" y="1057375"/>
            <a:ext cx="141600" cy="23721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54" name="Google Shape;654;p66"/>
          <p:cNvSpPr/>
          <p:nvPr/>
        </p:nvSpPr>
        <p:spPr>
          <a:xfrm flipH="1" rot="5400000">
            <a:off x="1908774" y="1908925"/>
            <a:ext cx="141900" cy="669000"/>
          </a:xfrm>
          <a:prstGeom prst="round2SameRect">
            <a:avLst>
              <a:gd fmla="val 5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55" name="Google Shape;655;p66"/>
          <p:cNvSpPr/>
          <p:nvPr/>
        </p:nvSpPr>
        <p:spPr>
          <a:xfrm>
            <a:off x="2076950" y="2220775"/>
            <a:ext cx="44700" cy="45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56" name="Google Shape;656;p66"/>
          <p:cNvSpPr/>
          <p:nvPr/>
        </p:nvSpPr>
        <p:spPr>
          <a:xfrm>
            <a:off x="2952134" y="2220774"/>
            <a:ext cx="44700" cy="45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57" name="Google Shape;657;p66"/>
          <p:cNvSpPr/>
          <p:nvPr/>
        </p:nvSpPr>
        <p:spPr>
          <a:xfrm flipH="1" rot="5400000">
            <a:off x="6504925" y="2740650"/>
            <a:ext cx="137400" cy="17820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58" name="Google Shape;658;p66"/>
          <p:cNvSpPr/>
          <p:nvPr/>
        </p:nvSpPr>
        <p:spPr>
          <a:xfrm flipH="1" rot="5400000">
            <a:off x="5682562" y="3560350"/>
            <a:ext cx="141300" cy="141300"/>
          </a:xfrm>
          <a:prstGeom prst="round2SameRect">
            <a:avLst>
              <a:gd fmla="val 5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59" name="Google Shape;659;p66"/>
          <p:cNvSpPr txBox="1"/>
          <p:nvPr/>
        </p:nvSpPr>
        <p:spPr>
          <a:xfrm>
            <a:off x="8132804" y="4356875"/>
            <a:ext cx="669000" cy="96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505050"/>
                </a:solidFill>
                <a:latin typeface="Montserrat"/>
                <a:ea typeface="Montserrat"/>
                <a:cs typeface="Montserrat"/>
                <a:sym typeface="Montserrat"/>
              </a:rPr>
              <a:t>LOREM</a:t>
            </a:r>
            <a:endParaRPr b="0" i="0" sz="900" u="none" cap="none" strike="noStrike">
              <a:solidFill>
                <a:srgbClr val="505050"/>
              </a:solidFill>
              <a:latin typeface="Montserrat"/>
              <a:ea typeface="Montserrat"/>
              <a:cs typeface="Montserrat"/>
              <a:sym typeface="Montserrat"/>
            </a:endParaRPr>
          </a:p>
        </p:txBody>
      </p:sp>
      <p:sp>
        <p:nvSpPr>
          <p:cNvPr id="660" name="Google Shape;660;p66"/>
          <p:cNvSpPr/>
          <p:nvPr/>
        </p:nvSpPr>
        <p:spPr>
          <a:xfrm>
            <a:off x="8130254" y="4372974"/>
            <a:ext cx="66300" cy="57600"/>
          </a:xfrm>
          <a:prstGeom prst="triangle">
            <a:avLst>
              <a:gd fmla="val 50000" name="adj"/>
            </a:avLst>
          </a:prstGeom>
          <a:solidFill>
            <a:srgbClr val="505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61" name="Google Shape;661;p66"/>
          <p:cNvSpPr/>
          <p:nvPr/>
        </p:nvSpPr>
        <p:spPr>
          <a:xfrm flipH="1" rot="5400000">
            <a:off x="7399625" y="2905200"/>
            <a:ext cx="141600" cy="2377200"/>
          </a:xfrm>
          <a:prstGeom prst="round2SameRect">
            <a:avLst>
              <a:gd fmla="val 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62" name="Google Shape;662;p66"/>
          <p:cNvSpPr/>
          <p:nvPr/>
        </p:nvSpPr>
        <p:spPr>
          <a:xfrm flipH="1" rot="5400000">
            <a:off x="6281837" y="4023125"/>
            <a:ext cx="141300" cy="141300"/>
          </a:xfrm>
          <a:prstGeom prst="round2SameRect">
            <a:avLst>
              <a:gd fmla="val 50000" name="adj1"/>
              <a:gd fmla="val 50000" name="adj2"/>
            </a:avLst>
          </a:prstGeom>
          <a:solidFill>
            <a:srgbClr val="4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7"/>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68" name="Google Shape;668;p67"/>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669" name="Google Shape;669;p67"/>
          <p:cNvSpPr txBox="1"/>
          <p:nvPr>
            <p:ph type="title"/>
          </p:nvPr>
        </p:nvSpPr>
        <p:spPr>
          <a:xfrm>
            <a:off x="311700" y="235100"/>
            <a:ext cx="35523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670" name="Google Shape;670;p67"/>
          <p:cNvSpPr txBox="1"/>
          <p:nvPr>
            <p:ph idx="2" type="title"/>
          </p:nvPr>
        </p:nvSpPr>
        <p:spPr>
          <a:xfrm>
            <a:off x="275400" y="429000"/>
            <a:ext cx="6636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 </a:t>
            </a:r>
            <a:endParaRPr/>
          </a:p>
        </p:txBody>
      </p:sp>
      <p:graphicFrame>
        <p:nvGraphicFramePr>
          <p:cNvPr id="671" name="Google Shape;671;p67"/>
          <p:cNvGraphicFramePr/>
          <p:nvPr/>
        </p:nvGraphicFramePr>
        <p:xfrm>
          <a:off x="952500" y="1301105"/>
          <a:ext cx="3000000" cy="3000000"/>
        </p:xfrm>
        <a:graphic>
          <a:graphicData uri="http://schemas.openxmlformats.org/drawingml/2006/table">
            <a:tbl>
              <a:tblPr>
                <a:noFill/>
                <a:tableStyleId>{00584EC7-0904-4AAB-BFDC-3D18198224DA}</a:tableStyleId>
              </a:tblPr>
              <a:tblGrid>
                <a:gridCol w="1447800"/>
                <a:gridCol w="1447800"/>
                <a:gridCol w="1447800"/>
                <a:gridCol w="1447800"/>
                <a:gridCol w="1447800"/>
              </a:tblGrid>
              <a:tr h="381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Montserrat"/>
                          <a:ea typeface="Montserrat"/>
                          <a:cs typeface="Montserrat"/>
                          <a:sym typeface="Montserrat"/>
                        </a:rPr>
                        <a:t>Heading</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highlight>
                          <a:schemeClr val="lt1"/>
                        </a:highlight>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highlight>
                          <a:schemeClr val="lt1"/>
                        </a:highlight>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highlight>
                          <a:schemeClr val="lt1"/>
                        </a:highlight>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38102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Montserrat"/>
                          <a:ea typeface="Montserrat"/>
                          <a:cs typeface="Montserrat"/>
                          <a:sym typeface="Montserrat"/>
                        </a:rPr>
                        <a:t>Heading</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81025">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8"/>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77" name="Google Shape;677;p68"/>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678" name="Google Shape;678;p68"/>
          <p:cNvSpPr txBox="1"/>
          <p:nvPr>
            <p:ph type="title"/>
          </p:nvPr>
        </p:nvSpPr>
        <p:spPr>
          <a:xfrm>
            <a:off x="311700" y="235100"/>
            <a:ext cx="35523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679" name="Google Shape;679;p68"/>
          <p:cNvSpPr txBox="1"/>
          <p:nvPr>
            <p:ph idx="2" type="title"/>
          </p:nvPr>
        </p:nvSpPr>
        <p:spPr>
          <a:xfrm>
            <a:off x="275400" y="429000"/>
            <a:ext cx="6636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 </a:t>
            </a:r>
            <a:endParaRPr/>
          </a:p>
        </p:txBody>
      </p:sp>
      <p:graphicFrame>
        <p:nvGraphicFramePr>
          <p:cNvPr id="680" name="Google Shape;680;p68"/>
          <p:cNvGraphicFramePr/>
          <p:nvPr/>
        </p:nvGraphicFramePr>
        <p:xfrm>
          <a:off x="952500" y="1301105"/>
          <a:ext cx="3000000" cy="3000000"/>
        </p:xfrm>
        <a:graphic>
          <a:graphicData uri="http://schemas.openxmlformats.org/drawingml/2006/table">
            <a:tbl>
              <a:tblPr>
                <a:noFill/>
                <a:tableStyleId>{00584EC7-0904-4AAB-BFDC-3D18198224DA}</a:tableStyleId>
              </a:tblPr>
              <a:tblGrid>
                <a:gridCol w="1447800"/>
                <a:gridCol w="1447800"/>
                <a:gridCol w="1447800"/>
                <a:gridCol w="1447800"/>
                <a:gridCol w="1447800"/>
              </a:tblGrid>
              <a:tr h="381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Montserrat"/>
                          <a:ea typeface="Montserrat"/>
                          <a:cs typeface="Montserrat"/>
                          <a:sym typeface="Montserrat"/>
                        </a:rPr>
                        <a:t>Heading</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highlight>
                          <a:schemeClr val="lt1"/>
                        </a:highlight>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highlight>
                          <a:schemeClr val="lt1"/>
                        </a:highlight>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highlight>
                          <a:schemeClr val="lt1"/>
                        </a:highlight>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r>
              <a:tr h="38102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Montserrat"/>
                          <a:ea typeface="Montserrat"/>
                          <a:cs typeface="Montserrat"/>
                          <a:sym typeface="Montserrat"/>
                        </a:rPr>
                        <a:t>Heading</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81025">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69"/>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86" name="Google Shape;686;p69"/>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687" name="Google Shape;687;p69"/>
          <p:cNvSpPr txBox="1"/>
          <p:nvPr>
            <p:ph type="title"/>
          </p:nvPr>
        </p:nvSpPr>
        <p:spPr>
          <a:xfrm>
            <a:off x="311700" y="235100"/>
            <a:ext cx="35523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688" name="Google Shape;688;p69"/>
          <p:cNvSpPr txBox="1"/>
          <p:nvPr>
            <p:ph idx="2" type="title"/>
          </p:nvPr>
        </p:nvSpPr>
        <p:spPr>
          <a:xfrm>
            <a:off x="275400" y="429000"/>
            <a:ext cx="6636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 </a:t>
            </a:r>
            <a:endParaRPr/>
          </a:p>
        </p:txBody>
      </p:sp>
      <p:graphicFrame>
        <p:nvGraphicFramePr>
          <p:cNvPr id="689" name="Google Shape;689;p69"/>
          <p:cNvGraphicFramePr/>
          <p:nvPr/>
        </p:nvGraphicFramePr>
        <p:xfrm>
          <a:off x="952500" y="1301105"/>
          <a:ext cx="3000000" cy="3000000"/>
        </p:xfrm>
        <a:graphic>
          <a:graphicData uri="http://schemas.openxmlformats.org/drawingml/2006/table">
            <a:tbl>
              <a:tblPr>
                <a:noFill/>
                <a:tableStyleId>{00584EC7-0904-4AAB-BFDC-3D18198224DA}</a:tableStyleId>
              </a:tblPr>
              <a:tblGrid>
                <a:gridCol w="1447800"/>
                <a:gridCol w="1447800"/>
                <a:gridCol w="1447800"/>
                <a:gridCol w="1447800"/>
                <a:gridCol w="1447800"/>
              </a:tblGrid>
              <a:tr h="38102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Montserrat"/>
                          <a:ea typeface="Montserrat"/>
                          <a:cs typeface="Montserrat"/>
                          <a:sym typeface="Montserrat"/>
                        </a:rPr>
                        <a:t>Heading</a:t>
                      </a:r>
                      <a:endParaRPr sz="1400" u="none" cap="none" strike="noStrike">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Montserrat"/>
                          <a:ea typeface="Montserrat"/>
                          <a:cs typeface="Montserrat"/>
                          <a:sym typeface="Montserrat"/>
                        </a:rPr>
                        <a:t>Heading</a:t>
                      </a:r>
                      <a:endParaRPr b="1" sz="1400" u="none" cap="none" strike="noStrike">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Montserrat"/>
                          <a:ea typeface="Montserrat"/>
                          <a:cs typeface="Montserrat"/>
                          <a:sym typeface="Montserrat"/>
                        </a:rPr>
                        <a:t>Heading</a:t>
                      </a:r>
                      <a:endParaRPr b="1" sz="1400" u="none" cap="none" strike="noStrike">
                        <a:solidFill>
                          <a:schemeClr val="lt1"/>
                        </a:solidFill>
                        <a:highlight>
                          <a:schemeClr val="lt1"/>
                        </a:highlight>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Montserrat"/>
                          <a:ea typeface="Montserrat"/>
                          <a:cs typeface="Montserrat"/>
                          <a:sym typeface="Montserrat"/>
                        </a:rPr>
                        <a:t>Heading</a:t>
                      </a:r>
                      <a:endParaRPr b="1" sz="1400" u="none" cap="none" strike="noStrike">
                        <a:solidFill>
                          <a:schemeClr val="lt1"/>
                        </a:solidFill>
                        <a:highlight>
                          <a:schemeClr val="lt1"/>
                        </a:highlight>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Montserrat"/>
                          <a:ea typeface="Montserrat"/>
                          <a:cs typeface="Montserrat"/>
                          <a:sym typeface="Montserrat"/>
                        </a:rPr>
                        <a:t>Heading</a:t>
                      </a:r>
                      <a:endParaRPr b="1" sz="1400" u="none" cap="none" strike="noStrike">
                        <a:solidFill>
                          <a:schemeClr val="lt1"/>
                        </a:solidFill>
                        <a:highlight>
                          <a:schemeClr val="lt1"/>
                        </a:highlight>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D3D3D"/>
                    </a:solidFill>
                  </a:tcPr>
                </a:tc>
              </a:tr>
              <a:tr h="381025">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81025">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r h="3664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DEDED"/>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4"/>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61" name="Google Shape;261;p34"/>
          <p:cNvSpPr txBox="1"/>
          <p:nvPr>
            <p:ph idx="2" type="title"/>
          </p:nvPr>
        </p:nvSpPr>
        <p:spPr>
          <a:xfrm>
            <a:off x="275400" y="429000"/>
            <a:ext cx="66672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Graylog Security </a:t>
            </a:r>
            <a:endParaRPr/>
          </a:p>
        </p:txBody>
      </p:sp>
      <p:sp>
        <p:nvSpPr>
          <p:cNvPr id="262" name="Google Shape;262;p34"/>
          <p:cNvSpPr txBox="1"/>
          <p:nvPr>
            <p:ph idx="4294967295" type="body"/>
          </p:nvPr>
        </p:nvSpPr>
        <p:spPr>
          <a:xfrm>
            <a:off x="4880542" y="1186220"/>
            <a:ext cx="4140600" cy="30372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 sz="1200"/>
              <a:t>Anomaly Detection AI​</a:t>
            </a:r>
            <a:endParaRPr sz="1200"/>
          </a:p>
          <a:p>
            <a:pPr indent="-304800" lvl="0" marL="457200" rtl="0" algn="l">
              <a:lnSpc>
                <a:spcPct val="100000"/>
              </a:lnSpc>
              <a:spcBef>
                <a:spcPts val="0"/>
              </a:spcBef>
              <a:spcAft>
                <a:spcPts val="0"/>
              </a:spcAft>
              <a:buSzPts val="1200"/>
              <a:buChar char="●"/>
            </a:pPr>
            <a:r>
              <a:rPr lang="en" sz="1200"/>
              <a:t>Incident Investigations Workspace </a:t>
            </a:r>
            <a:endParaRPr sz="1200"/>
          </a:p>
          <a:p>
            <a:pPr indent="-304800" lvl="0" marL="457200" rtl="0" algn="l">
              <a:lnSpc>
                <a:spcPct val="100000"/>
              </a:lnSpc>
              <a:spcBef>
                <a:spcPts val="0"/>
              </a:spcBef>
              <a:spcAft>
                <a:spcPts val="0"/>
              </a:spcAft>
              <a:buSzPts val="1200"/>
              <a:buChar char="●"/>
            </a:pPr>
            <a:r>
              <a:rPr lang="en" sz="1200"/>
              <a:t>Asset Enrichment</a:t>
            </a:r>
            <a:endParaRPr sz="1200"/>
          </a:p>
          <a:p>
            <a:pPr indent="-304800" lvl="0" marL="457200" rtl="0" algn="l">
              <a:lnSpc>
                <a:spcPct val="100000"/>
              </a:lnSpc>
              <a:spcBef>
                <a:spcPts val="0"/>
              </a:spcBef>
              <a:spcAft>
                <a:spcPts val="0"/>
              </a:spcAft>
              <a:buSzPts val="1200"/>
              <a:buChar char="●"/>
            </a:pPr>
            <a:r>
              <a:rPr lang="en" sz="1200"/>
              <a:t>Sigma Rules + Graylog Security Content​</a:t>
            </a:r>
            <a:endParaRPr sz="1200"/>
          </a:p>
          <a:p>
            <a:pPr indent="-304800" lvl="0" marL="457200" rtl="0" algn="l">
              <a:lnSpc>
                <a:spcPct val="100000"/>
              </a:lnSpc>
              <a:spcBef>
                <a:spcPts val="0"/>
              </a:spcBef>
              <a:spcAft>
                <a:spcPts val="0"/>
              </a:spcAft>
              <a:buSzPts val="1200"/>
              <a:buChar char="●"/>
            </a:pPr>
            <a:r>
              <a:rPr lang="en" sz="1200"/>
              <a:t>Threat Intel Enrichment &amp; Lookup​</a:t>
            </a:r>
            <a:endParaRPr sz="1200"/>
          </a:p>
          <a:p>
            <a:pPr indent="-304800" lvl="0" marL="457200" rtl="0" algn="l">
              <a:lnSpc>
                <a:spcPct val="100000"/>
              </a:lnSpc>
              <a:spcBef>
                <a:spcPts val="0"/>
              </a:spcBef>
              <a:spcAft>
                <a:spcPts val="0"/>
              </a:spcAft>
              <a:buSzPts val="1200"/>
              <a:buChar char="●"/>
            </a:pPr>
            <a:r>
              <a:rPr lang="en" sz="1200"/>
              <a:t>Parameterized Search &amp; Dashboards​</a:t>
            </a:r>
            <a:endParaRPr sz="1200"/>
          </a:p>
          <a:p>
            <a:pPr indent="-304800" lvl="0" marL="457200" rtl="0" algn="l">
              <a:lnSpc>
                <a:spcPct val="100000"/>
              </a:lnSpc>
              <a:spcBef>
                <a:spcPts val="0"/>
              </a:spcBef>
              <a:spcAft>
                <a:spcPts val="0"/>
              </a:spcAft>
              <a:buSzPts val="1200"/>
              <a:buChar char="●"/>
            </a:pPr>
            <a:r>
              <a:rPr lang="en" sz="1200"/>
              <a:t>Search Workflow, Templates, &amp; Filters​</a:t>
            </a:r>
            <a:endParaRPr sz="1200"/>
          </a:p>
          <a:p>
            <a:pPr indent="-304800" lvl="0" marL="457200" rtl="0" algn="l">
              <a:lnSpc>
                <a:spcPct val="100000"/>
              </a:lnSpc>
              <a:spcBef>
                <a:spcPts val="0"/>
              </a:spcBef>
              <a:spcAft>
                <a:spcPts val="0"/>
              </a:spcAft>
              <a:buSzPts val="1200"/>
              <a:buChar char="●"/>
            </a:pPr>
            <a:r>
              <a:rPr lang="en" sz="1200"/>
              <a:t>SOAR integrations​</a:t>
            </a:r>
            <a:endParaRPr sz="1200"/>
          </a:p>
          <a:p>
            <a:pPr indent="-304800" lvl="0" marL="457200" rtl="0" algn="l">
              <a:lnSpc>
                <a:spcPct val="100000"/>
              </a:lnSpc>
              <a:spcBef>
                <a:spcPts val="0"/>
              </a:spcBef>
              <a:spcAft>
                <a:spcPts val="0"/>
              </a:spcAft>
              <a:buSzPts val="1200"/>
              <a:buChar char="●"/>
            </a:pPr>
            <a:r>
              <a:rPr lang="en" sz="1200"/>
              <a:t>Compliance Reporting, Retention, &amp; Audit Logs​</a:t>
            </a:r>
            <a:endParaRPr sz="1200"/>
          </a:p>
          <a:p>
            <a:pPr indent="-304800" lvl="0" marL="457200" rtl="0" algn="l">
              <a:lnSpc>
                <a:spcPct val="100000"/>
              </a:lnSpc>
              <a:spcBef>
                <a:spcPts val="0"/>
              </a:spcBef>
              <a:spcAft>
                <a:spcPts val="0"/>
              </a:spcAft>
              <a:buSzPts val="1200"/>
              <a:buChar char="●"/>
            </a:pPr>
            <a:r>
              <a:rPr lang="en" sz="1200"/>
              <a:t>Dynamic Lookup Tables for Enrichment​</a:t>
            </a:r>
            <a:endParaRPr sz="1200"/>
          </a:p>
          <a:p>
            <a:pPr indent="-304800" lvl="0" marL="457200" rtl="0" algn="l">
              <a:lnSpc>
                <a:spcPct val="100000"/>
              </a:lnSpc>
              <a:spcBef>
                <a:spcPts val="0"/>
              </a:spcBef>
              <a:spcAft>
                <a:spcPts val="0"/>
              </a:spcAft>
              <a:buSzPts val="1200"/>
              <a:buChar char="●"/>
            </a:pPr>
            <a:r>
              <a:rPr lang="en" sz="1200"/>
              <a:t>Correlation Events, Alerts, &amp; Notification Scripting​</a:t>
            </a:r>
            <a:endParaRPr sz="1200"/>
          </a:p>
          <a:p>
            <a:pPr indent="-304800" lvl="0" marL="457200" rtl="0" algn="l">
              <a:lnSpc>
                <a:spcPct val="100000"/>
              </a:lnSpc>
              <a:spcBef>
                <a:spcPts val="0"/>
              </a:spcBef>
              <a:spcAft>
                <a:spcPts val="0"/>
              </a:spcAft>
              <a:buSzPts val="1200"/>
              <a:buChar char="●"/>
            </a:pPr>
            <a:r>
              <a:rPr lang="en" sz="1200"/>
              <a:t>Log Message Risk Classification &amp; Watch Lists</a:t>
            </a:r>
            <a:endParaRPr sz="1200"/>
          </a:p>
          <a:p>
            <a:pPr indent="-304800" lvl="0" marL="457200" rtl="0" algn="l">
              <a:lnSpc>
                <a:spcPct val="100000"/>
              </a:lnSpc>
              <a:spcBef>
                <a:spcPts val="0"/>
              </a:spcBef>
              <a:spcAft>
                <a:spcPts val="0"/>
              </a:spcAft>
              <a:buSzPts val="1200"/>
              <a:buChar char="●"/>
            </a:pPr>
            <a:r>
              <a:rPr lang="en" sz="1200"/>
              <a:t>Ui for Pipeline Rule Creation</a:t>
            </a:r>
            <a:endParaRPr sz="1200"/>
          </a:p>
          <a:p>
            <a:pPr indent="-304800" lvl="0" marL="457200" rtl="0" algn="l">
              <a:lnSpc>
                <a:spcPct val="100000"/>
              </a:lnSpc>
              <a:spcBef>
                <a:spcPts val="0"/>
              </a:spcBef>
              <a:spcAft>
                <a:spcPts val="0"/>
              </a:spcAft>
              <a:buSzPts val="1200"/>
              <a:buChar char="●"/>
            </a:pPr>
            <a:r>
              <a:rPr lang="en" sz="1200"/>
              <a:t>Ready-To-Use Configs for Graylog Sidecar</a:t>
            </a:r>
            <a:endParaRPr sz="1200"/>
          </a:p>
        </p:txBody>
      </p:sp>
      <p:pic>
        <p:nvPicPr>
          <p:cNvPr id="263" name="Google Shape;263;p34"/>
          <p:cNvPicPr preferRelativeResize="0"/>
          <p:nvPr/>
        </p:nvPicPr>
        <p:blipFill rotWithShape="1">
          <a:blip r:embed="rId3">
            <a:alphaModFix/>
          </a:blip>
          <a:srcRect b="0" l="0" r="0" t="0"/>
          <a:stretch/>
        </p:blipFill>
        <p:spPr>
          <a:xfrm>
            <a:off x="180900" y="1408988"/>
            <a:ext cx="4699650" cy="232552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0"/>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95" name="Google Shape;695;p70"/>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696" name="Google Shape;696;p70"/>
          <p:cNvSpPr txBox="1"/>
          <p:nvPr>
            <p:ph type="title"/>
          </p:nvPr>
        </p:nvSpPr>
        <p:spPr>
          <a:xfrm>
            <a:off x="311700" y="235100"/>
            <a:ext cx="35523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697" name="Google Shape;697;p70"/>
          <p:cNvSpPr txBox="1"/>
          <p:nvPr>
            <p:ph idx="2" type="title"/>
          </p:nvPr>
        </p:nvSpPr>
        <p:spPr>
          <a:xfrm>
            <a:off x="275400" y="429000"/>
            <a:ext cx="6636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 </a:t>
            </a:r>
            <a:endParaRPr/>
          </a:p>
        </p:txBody>
      </p:sp>
      <p:grpSp>
        <p:nvGrpSpPr>
          <p:cNvPr id="698" name="Google Shape;698;p70"/>
          <p:cNvGrpSpPr/>
          <p:nvPr/>
        </p:nvGrpSpPr>
        <p:grpSpPr>
          <a:xfrm>
            <a:off x="6616600" y="1431525"/>
            <a:ext cx="2043900" cy="2927725"/>
            <a:chOff x="6616600" y="1431525"/>
            <a:chExt cx="2043900" cy="2927725"/>
          </a:xfrm>
        </p:grpSpPr>
        <p:sp>
          <p:nvSpPr>
            <p:cNvPr id="699" name="Google Shape;699;p70"/>
            <p:cNvSpPr/>
            <p:nvPr/>
          </p:nvSpPr>
          <p:spPr>
            <a:xfrm>
              <a:off x="6616600" y="1431550"/>
              <a:ext cx="2043900" cy="2927700"/>
            </a:xfrm>
            <a:prstGeom prst="rect">
              <a:avLst/>
            </a:prstGeom>
            <a:noFill/>
            <a:ln cap="flat" cmpd="sng" w="9525">
              <a:solidFill>
                <a:srgbClr val="4646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70"/>
            <p:cNvSpPr/>
            <p:nvPr/>
          </p:nvSpPr>
          <p:spPr>
            <a:xfrm flipH="1" rot="10800000">
              <a:off x="6616600" y="1431525"/>
              <a:ext cx="2043900" cy="1269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70"/>
            <p:cNvSpPr txBox="1"/>
            <p:nvPr/>
          </p:nvSpPr>
          <p:spPr>
            <a:xfrm>
              <a:off x="6616600" y="1558425"/>
              <a:ext cx="804600" cy="79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rPr b="1" i="0" lang="en" sz="4200" u="none" cap="none" strike="noStrike">
                  <a:solidFill>
                    <a:srgbClr val="464646"/>
                  </a:solidFill>
                  <a:latin typeface="Roboto"/>
                  <a:ea typeface="Roboto"/>
                  <a:cs typeface="Roboto"/>
                  <a:sym typeface="Roboto"/>
                </a:rPr>
                <a:t>10</a:t>
              </a:r>
              <a:endParaRPr b="1" i="0" sz="4200" u="none" cap="none" strike="noStrike">
                <a:solidFill>
                  <a:srgbClr val="464646"/>
                </a:solidFill>
                <a:latin typeface="Roboto"/>
                <a:ea typeface="Roboto"/>
                <a:cs typeface="Roboto"/>
                <a:sym typeface="Roboto"/>
              </a:endParaRPr>
            </a:p>
          </p:txBody>
        </p:sp>
        <p:sp>
          <p:nvSpPr>
            <p:cNvPr id="702" name="Google Shape;702;p70"/>
            <p:cNvSpPr txBox="1"/>
            <p:nvPr/>
          </p:nvSpPr>
          <p:spPr>
            <a:xfrm>
              <a:off x="6682143"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464646"/>
                  </a:solidFill>
                  <a:latin typeface="Montserrat"/>
                  <a:ea typeface="Montserrat"/>
                  <a:cs typeface="Montserrat"/>
                  <a:sym typeface="Montserrat"/>
                </a:rPr>
                <a:t>W1</a:t>
              </a:r>
              <a:endParaRPr b="1" i="0" sz="700" u="none" cap="none" strike="noStrike">
                <a:solidFill>
                  <a:srgbClr val="464646"/>
                </a:solidFill>
                <a:latin typeface="Montserrat"/>
                <a:ea typeface="Montserrat"/>
                <a:cs typeface="Montserrat"/>
                <a:sym typeface="Montserrat"/>
              </a:endParaRPr>
            </a:p>
          </p:txBody>
        </p:sp>
        <p:sp>
          <p:nvSpPr>
            <p:cNvPr id="703" name="Google Shape;703;p70"/>
            <p:cNvSpPr txBox="1"/>
            <p:nvPr/>
          </p:nvSpPr>
          <p:spPr>
            <a:xfrm>
              <a:off x="7210250"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464646"/>
                  </a:solidFill>
                  <a:latin typeface="Montserrat"/>
                  <a:ea typeface="Montserrat"/>
                  <a:cs typeface="Montserrat"/>
                  <a:sym typeface="Montserrat"/>
                </a:rPr>
                <a:t>W2</a:t>
              </a:r>
              <a:endParaRPr b="1" i="0" sz="700" u="none" cap="none" strike="noStrike">
                <a:solidFill>
                  <a:srgbClr val="464646"/>
                </a:solidFill>
                <a:latin typeface="Montserrat"/>
                <a:ea typeface="Montserrat"/>
                <a:cs typeface="Montserrat"/>
                <a:sym typeface="Montserrat"/>
              </a:endParaRPr>
            </a:p>
          </p:txBody>
        </p:sp>
        <p:sp>
          <p:nvSpPr>
            <p:cNvPr id="704" name="Google Shape;704;p70"/>
            <p:cNvSpPr txBox="1"/>
            <p:nvPr/>
          </p:nvSpPr>
          <p:spPr>
            <a:xfrm>
              <a:off x="7705755"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464646"/>
                  </a:solidFill>
                  <a:latin typeface="Montserrat"/>
                  <a:ea typeface="Montserrat"/>
                  <a:cs typeface="Montserrat"/>
                  <a:sym typeface="Montserrat"/>
                </a:rPr>
                <a:t>W3</a:t>
              </a:r>
              <a:endParaRPr b="1" i="0" sz="700" u="none" cap="none" strike="noStrike">
                <a:solidFill>
                  <a:srgbClr val="464646"/>
                </a:solidFill>
                <a:latin typeface="Montserrat"/>
                <a:ea typeface="Montserrat"/>
                <a:cs typeface="Montserrat"/>
                <a:sym typeface="Montserrat"/>
              </a:endParaRPr>
            </a:p>
          </p:txBody>
        </p:sp>
        <p:sp>
          <p:nvSpPr>
            <p:cNvPr id="705" name="Google Shape;705;p70"/>
            <p:cNvSpPr txBox="1"/>
            <p:nvPr/>
          </p:nvSpPr>
          <p:spPr>
            <a:xfrm>
              <a:off x="8242754"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464646"/>
                  </a:solidFill>
                  <a:latin typeface="Montserrat"/>
                  <a:ea typeface="Montserrat"/>
                  <a:cs typeface="Montserrat"/>
                  <a:sym typeface="Montserrat"/>
                </a:rPr>
                <a:t>W4</a:t>
              </a:r>
              <a:endParaRPr b="1" i="0" sz="700" u="none" cap="none" strike="noStrike">
                <a:solidFill>
                  <a:srgbClr val="464646"/>
                </a:solidFill>
                <a:latin typeface="Montserrat"/>
                <a:ea typeface="Montserrat"/>
                <a:cs typeface="Montserrat"/>
                <a:sym typeface="Montserrat"/>
              </a:endParaRPr>
            </a:p>
          </p:txBody>
        </p:sp>
        <p:cxnSp>
          <p:nvCxnSpPr>
            <p:cNvPr id="706" name="Google Shape;706;p70"/>
            <p:cNvCxnSpPr/>
            <p:nvPr/>
          </p:nvCxnSpPr>
          <p:spPr>
            <a:xfrm rot="10800000">
              <a:off x="7130075" y="2506700"/>
              <a:ext cx="0" cy="1848600"/>
            </a:xfrm>
            <a:prstGeom prst="straightConnector1">
              <a:avLst/>
            </a:prstGeom>
            <a:noFill/>
            <a:ln cap="flat" cmpd="sng" w="9525">
              <a:solidFill>
                <a:srgbClr val="464646"/>
              </a:solidFill>
              <a:prstDash val="dot"/>
              <a:round/>
              <a:headEnd len="sm" w="sm" type="none"/>
              <a:tailEnd len="sm" w="sm" type="none"/>
            </a:ln>
          </p:spPr>
        </p:cxnSp>
        <p:cxnSp>
          <p:nvCxnSpPr>
            <p:cNvPr id="707" name="Google Shape;707;p70"/>
            <p:cNvCxnSpPr/>
            <p:nvPr/>
          </p:nvCxnSpPr>
          <p:spPr>
            <a:xfrm rot="10800000">
              <a:off x="7640787" y="2506700"/>
              <a:ext cx="0" cy="1848600"/>
            </a:xfrm>
            <a:prstGeom prst="straightConnector1">
              <a:avLst/>
            </a:prstGeom>
            <a:noFill/>
            <a:ln cap="flat" cmpd="sng" w="9525">
              <a:solidFill>
                <a:srgbClr val="464646"/>
              </a:solidFill>
              <a:prstDash val="dot"/>
              <a:round/>
              <a:headEnd len="sm" w="sm" type="none"/>
              <a:tailEnd len="sm" w="sm" type="none"/>
            </a:ln>
          </p:spPr>
        </p:cxnSp>
        <p:cxnSp>
          <p:nvCxnSpPr>
            <p:cNvPr id="708" name="Google Shape;708;p70"/>
            <p:cNvCxnSpPr/>
            <p:nvPr/>
          </p:nvCxnSpPr>
          <p:spPr>
            <a:xfrm rot="10800000">
              <a:off x="8151500" y="2506700"/>
              <a:ext cx="0" cy="1848600"/>
            </a:xfrm>
            <a:prstGeom prst="straightConnector1">
              <a:avLst/>
            </a:prstGeom>
            <a:noFill/>
            <a:ln cap="flat" cmpd="sng" w="9525">
              <a:solidFill>
                <a:srgbClr val="464646"/>
              </a:solidFill>
              <a:prstDash val="dot"/>
              <a:round/>
              <a:headEnd len="sm" w="sm" type="none"/>
              <a:tailEnd len="sm" w="sm" type="none"/>
            </a:ln>
          </p:spPr>
        </p:cxnSp>
      </p:grpSp>
      <p:grpSp>
        <p:nvGrpSpPr>
          <p:cNvPr id="709" name="Google Shape;709;p70"/>
          <p:cNvGrpSpPr/>
          <p:nvPr/>
        </p:nvGrpSpPr>
        <p:grpSpPr>
          <a:xfrm>
            <a:off x="4572350" y="1431525"/>
            <a:ext cx="2043900" cy="2927725"/>
            <a:chOff x="4572350" y="1431525"/>
            <a:chExt cx="2043900" cy="2927725"/>
          </a:xfrm>
        </p:grpSpPr>
        <p:sp>
          <p:nvSpPr>
            <p:cNvPr id="710" name="Google Shape;710;p70"/>
            <p:cNvSpPr/>
            <p:nvPr/>
          </p:nvSpPr>
          <p:spPr>
            <a:xfrm>
              <a:off x="4572350" y="1431550"/>
              <a:ext cx="2043900" cy="2927700"/>
            </a:xfrm>
            <a:prstGeom prst="rect">
              <a:avLst/>
            </a:prstGeom>
            <a:noFill/>
            <a:ln cap="flat" cmpd="sng" w="9525">
              <a:solidFill>
                <a:srgbClr val="4141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70"/>
            <p:cNvSpPr/>
            <p:nvPr/>
          </p:nvSpPr>
          <p:spPr>
            <a:xfrm flipH="1" rot="10800000">
              <a:off x="4572350" y="1431525"/>
              <a:ext cx="2043900" cy="126900"/>
            </a:xfrm>
            <a:prstGeom prst="rect">
              <a:avLst/>
            </a:prstGeom>
            <a:solidFill>
              <a:srgbClr val="4141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70"/>
            <p:cNvSpPr txBox="1"/>
            <p:nvPr/>
          </p:nvSpPr>
          <p:spPr>
            <a:xfrm>
              <a:off x="4572350" y="1558425"/>
              <a:ext cx="804600" cy="79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rPr b="1" i="0" lang="en" sz="4200" u="none" cap="none" strike="noStrike">
                  <a:solidFill>
                    <a:srgbClr val="414141"/>
                  </a:solidFill>
                  <a:latin typeface="Roboto"/>
                  <a:ea typeface="Roboto"/>
                  <a:cs typeface="Roboto"/>
                  <a:sym typeface="Roboto"/>
                </a:rPr>
                <a:t>09</a:t>
              </a:r>
              <a:endParaRPr b="1" i="0" sz="4200" u="none" cap="none" strike="noStrike">
                <a:solidFill>
                  <a:srgbClr val="414141"/>
                </a:solidFill>
                <a:latin typeface="Roboto"/>
                <a:ea typeface="Roboto"/>
                <a:cs typeface="Roboto"/>
                <a:sym typeface="Roboto"/>
              </a:endParaRPr>
            </a:p>
          </p:txBody>
        </p:sp>
        <p:sp>
          <p:nvSpPr>
            <p:cNvPr id="713" name="Google Shape;713;p70"/>
            <p:cNvSpPr txBox="1"/>
            <p:nvPr/>
          </p:nvSpPr>
          <p:spPr>
            <a:xfrm>
              <a:off x="4637893"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414141"/>
                  </a:solidFill>
                  <a:latin typeface="Montserrat"/>
                  <a:ea typeface="Montserrat"/>
                  <a:cs typeface="Montserrat"/>
                  <a:sym typeface="Montserrat"/>
                </a:rPr>
                <a:t>W1</a:t>
              </a:r>
              <a:endParaRPr b="1" i="0" sz="700" u="none" cap="none" strike="noStrike">
                <a:solidFill>
                  <a:srgbClr val="414141"/>
                </a:solidFill>
                <a:latin typeface="Montserrat"/>
                <a:ea typeface="Montserrat"/>
                <a:cs typeface="Montserrat"/>
                <a:sym typeface="Montserrat"/>
              </a:endParaRPr>
            </a:p>
          </p:txBody>
        </p:sp>
        <p:sp>
          <p:nvSpPr>
            <p:cNvPr id="714" name="Google Shape;714;p70"/>
            <p:cNvSpPr txBox="1"/>
            <p:nvPr/>
          </p:nvSpPr>
          <p:spPr>
            <a:xfrm>
              <a:off x="5166000"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414141"/>
                  </a:solidFill>
                  <a:latin typeface="Montserrat"/>
                  <a:ea typeface="Montserrat"/>
                  <a:cs typeface="Montserrat"/>
                  <a:sym typeface="Montserrat"/>
                </a:rPr>
                <a:t>W2</a:t>
              </a:r>
              <a:endParaRPr b="1" i="0" sz="700" u="none" cap="none" strike="noStrike">
                <a:solidFill>
                  <a:srgbClr val="414141"/>
                </a:solidFill>
                <a:latin typeface="Montserrat"/>
                <a:ea typeface="Montserrat"/>
                <a:cs typeface="Montserrat"/>
                <a:sym typeface="Montserrat"/>
              </a:endParaRPr>
            </a:p>
          </p:txBody>
        </p:sp>
        <p:sp>
          <p:nvSpPr>
            <p:cNvPr id="715" name="Google Shape;715;p70"/>
            <p:cNvSpPr txBox="1"/>
            <p:nvPr/>
          </p:nvSpPr>
          <p:spPr>
            <a:xfrm>
              <a:off x="5661505"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414141"/>
                  </a:solidFill>
                  <a:latin typeface="Montserrat"/>
                  <a:ea typeface="Montserrat"/>
                  <a:cs typeface="Montserrat"/>
                  <a:sym typeface="Montserrat"/>
                </a:rPr>
                <a:t>W3</a:t>
              </a:r>
              <a:endParaRPr b="1" i="0" sz="700" u="none" cap="none" strike="noStrike">
                <a:solidFill>
                  <a:srgbClr val="414141"/>
                </a:solidFill>
                <a:latin typeface="Montserrat"/>
                <a:ea typeface="Montserrat"/>
                <a:cs typeface="Montserrat"/>
                <a:sym typeface="Montserrat"/>
              </a:endParaRPr>
            </a:p>
          </p:txBody>
        </p:sp>
        <p:sp>
          <p:nvSpPr>
            <p:cNvPr id="716" name="Google Shape;716;p70"/>
            <p:cNvSpPr txBox="1"/>
            <p:nvPr/>
          </p:nvSpPr>
          <p:spPr>
            <a:xfrm>
              <a:off x="6198504"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414141"/>
                  </a:solidFill>
                  <a:latin typeface="Montserrat"/>
                  <a:ea typeface="Montserrat"/>
                  <a:cs typeface="Montserrat"/>
                  <a:sym typeface="Montserrat"/>
                </a:rPr>
                <a:t>W4</a:t>
              </a:r>
              <a:endParaRPr b="1" i="0" sz="700" u="none" cap="none" strike="noStrike">
                <a:solidFill>
                  <a:srgbClr val="414141"/>
                </a:solidFill>
                <a:latin typeface="Montserrat"/>
                <a:ea typeface="Montserrat"/>
                <a:cs typeface="Montserrat"/>
                <a:sym typeface="Montserrat"/>
              </a:endParaRPr>
            </a:p>
          </p:txBody>
        </p:sp>
        <p:cxnSp>
          <p:nvCxnSpPr>
            <p:cNvPr id="717" name="Google Shape;717;p70"/>
            <p:cNvCxnSpPr/>
            <p:nvPr/>
          </p:nvCxnSpPr>
          <p:spPr>
            <a:xfrm rot="10800000">
              <a:off x="5085825" y="2506700"/>
              <a:ext cx="0" cy="1848600"/>
            </a:xfrm>
            <a:prstGeom prst="straightConnector1">
              <a:avLst/>
            </a:prstGeom>
            <a:noFill/>
            <a:ln cap="flat" cmpd="sng" w="9525">
              <a:solidFill>
                <a:srgbClr val="414141"/>
              </a:solidFill>
              <a:prstDash val="dot"/>
              <a:round/>
              <a:headEnd len="sm" w="sm" type="none"/>
              <a:tailEnd len="sm" w="sm" type="none"/>
            </a:ln>
          </p:spPr>
        </p:cxnSp>
        <p:cxnSp>
          <p:nvCxnSpPr>
            <p:cNvPr id="718" name="Google Shape;718;p70"/>
            <p:cNvCxnSpPr/>
            <p:nvPr/>
          </p:nvCxnSpPr>
          <p:spPr>
            <a:xfrm rot="10800000">
              <a:off x="5596537" y="2506700"/>
              <a:ext cx="0" cy="1848600"/>
            </a:xfrm>
            <a:prstGeom prst="straightConnector1">
              <a:avLst/>
            </a:prstGeom>
            <a:noFill/>
            <a:ln cap="flat" cmpd="sng" w="9525">
              <a:solidFill>
                <a:srgbClr val="414141"/>
              </a:solidFill>
              <a:prstDash val="dot"/>
              <a:round/>
              <a:headEnd len="sm" w="sm" type="none"/>
              <a:tailEnd len="sm" w="sm" type="none"/>
            </a:ln>
          </p:spPr>
        </p:cxnSp>
        <p:cxnSp>
          <p:nvCxnSpPr>
            <p:cNvPr id="719" name="Google Shape;719;p70"/>
            <p:cNvCxnSpPr/>
            <p:nvPr/>
          </p:nvCxnSpPr>
          <p:spPr>
            <a:xfrm rot="10800000">
              <a:off x="6107250" y="2506700"/>
              <a:ext cx="0" cy="1848600"/>
            </a:xfrm>
            <a:prstGeom prst="straightConnector1">
              <a:avLst/>
            </a:prstGeom>
            <a:noFill/>
            <a:ln cap="flat" cmpd="sng" w="9525">
              <a:solidFill>
                <a:srgbClr val="414141"/>
              </a:solidFill>
              <a:prstDash val="dot"/>
              <a:round/>
              <a:headEnd len="sm" w="sm" type="none"/>
              <a:tailEnd len="sm" w="sm" type="none"/>
            </a:ln>
          </p:spPr>
        </p:cxnSp>
      </p:grpSp>
      <p:grpSp>
        <p:nvGrpSpPr>
          <p:cNvPr id="720" name="Google Shape;720;p70"/>
          <p:cNvGrpSpPr/>
          <p:nvPr/>
        </p:nvGrpSpPr>
        <p:grpSpPr>
          <a:xfrm>
            <a:off x="2528100" y="1431525"/>
            <a:ext cx="2043900" cy="2927725"/>
            <a:chOff x="2528100" y="1431525"/>
            <a:chExt cx="2043900" cy="2927725"/>
          </a:xfrm>
        </p:grpSpPr>
        <p:sp>
          <p:nvSpPr>
            <p:cNvPr id="721" name="Google Shape;721;p70"/>
            <p:cNvSpPr/>
            <p:nvPr/>
          </p:nvSpPr>
          <p:spPr>
            <a:xfrm>
              <a:off x="2528100" y="1431550"/>
              <a:ext cx="2043900" cy="2927700"/>
            </a:xfrm>
            <a:prstGeom prst="rect">
              <a:avLst/>
            </a:prstGeom>
            <a:noFill/>
            <a:ln cap="flat" cmpd="sng" w="9525">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70"/>
            <p:cNvSpPr/>
            <p:nvPr/>
          </p:nvSpPr>
          <p:spPr>
            <a:xfrm flipH="1" rot="10800000">
              <a:off x="2528100" y="1431525"/>
              <a:ext cx="2043900" cy="126900"/>
            </a:xfrm>
            <a:prstGeom prst="rect">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70"/>
            <p:cNvSpPr txBox="1"/>
            <p:nvPr/>
          </p:nvSpPr>
          <p:spPr>
            <a:xfrm>
              <a:off x="2528100" y="1558425"/>
              <a:ext cx="804600" cy="79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rPr b="1" i="0" lang="en" sz="4200" u="none" cap="none" strike="noStrike">
                  <a:solidFill>
                    <a:srgbClr val="3D3D3D"/>
                  </a:solidFill>
                  <a:latin typeface="Roboto"/>
                  <a:ea typeface="Roboto"/>
                  <a:cs typeface="Roboto"/>
                  <a:sym typeface="Roboto"/>
                </a:rPr>
                <a:t>08</a:t>
              </a:r>
              <a:endParaRPr b="1" i="0" sz="4200" u="none" cap="none" strike="noStrike">
                <a:solidFill>
                  <a:srgbClr val="3D3D3D"/>
                </a:solidFill>
                <a:latin typeface="Roboto"/>
                <a:ea typeface="Roboto"/>
                <a:cs typeface="Roboto"/>
                <a:sym typeface="Roboto"/>
              </a:endParaRPr>
            </a:p>
          </p:txBody>
        </p:sp>
        <p:sp>
          <p:nvSpPr>
            <p:cNvPr id="724" name="Google Shape;724;p70"/>
            <p:cNvSpPr txBox="1"/>
            <p:nvPr/>
          </p:nvSpPr>
          <p:spPr>
            <a:xfrm>
              <a:off x="2593643"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3D3D3D"/>
                  </a:solidFill>
                  <a:latin typeface="Montserrat"/>
                  <a:ea typeface="Montserrat"/>
                  <a:cs typeface="Montserrat"/>
                  <a:sym typeface="Montserrat"/>
                </a:rPr>
                <a:t>W1</a:t>
              </a:r>
              <a:endParaRPr b="1" i="0" sz="700" u="none" cap="none" strike="noStrike">
                <a:solidFill>
                  <a:srgbClr val="3D3D3D"/>
                </a:solidFill>
                <a:latin typeface="Montserrat"/>
                <a:ea typeface="Montserrat"/>
                <a:cs typeface="Montserrat"/>
                <a:sym typeface="Montserrat"/>
              </a:endParaRPr>
            </a:p>
          </p:txBody>
        </p:sp>
        <p:sp>
          <p:nvSpPr>
            <p:cNvPr id="725" name="Google Shape;725;p70"/>
            <p:cNvSpPr txBox="1"/>
            <p:nvPr/>
          </p:nvSpPr>
          <p:spPr>
            <a:xfrm>
              <a:off x="3121750"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3D3D3D"/>
                  </a:solidFill>
                  <a:latin typeface="Montserrat"/>
                  <a:ea typeface="Montserrat"/>
                  <a:cs typeface="Montserrat"/>
                  <a:sym typeface="Montserrat"/>
                </a:rPr>
                <a:t>W2</a:t>
              </a:r>
              <a:endParaRPr b="1" i="0" sz="700" u="none" cap="none" strike="noStrike">
                <a:solidFill>
                  <a:srgbClr val="3D3D3D"/>
                </a:solidFill>
                <a:latin typeface="Montserrat"/>
                <a:ea typeface="Montserrat"/>
                <a:cs typeface="Montserrat"/>
                <a:sym typeface="Montserrat"/>
              </a:endParaRPr>
            </a:p>
          </p:txBody>
        </p:sp>
        <p:sp>
          <p:nvSpPr>
            <p:cNvPr id="726" name="Google Shape;726;p70"/>
            <p:cNvSpPr txBox="1"/>
            <p:nvPr/>
          </p:nvSpPr>
          <p:spPr>
            <a:xfrm>
              <a:off x="3617255"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3D3D3D"/>
                  </a:solidFill>
                  <a:latin typeface="Montserrat"/>
                  <a:ea typeface="Montserrat"/>
                  <a:cs typeface="Montserrat"/>
                  <a:sym typeface="Montserrat"/>
                </a:rPr>
                <a:t>W3</a:t>
              </a:r>
              <a:endParaRPr b="1" i="0" sz="700" u="none" cap="none" strike="noStrike">
                <a:solidFill>
                  <a:srgbClr val="3D3D3D"/>
                </a:solidFill>
                <a:latin typeface="Montserrat"/>
                <a:ea typeface="Montserrat"/>
                <a:cs typeface="Montserrat"/>
                <a:sym typeface="Montserrat"/>
              </a:endParaRPr>
            </a:p>
          </p:txBody>
        </p:sp>
        <p:sp>
          <p:nvSpPr>
            <p:cNvPr id="727" name="Google Shape;727;p70"/>
            <p:cNvSpPr txBox="1"/>
            <p:nvPr/>
          </p:nvSpPr>
          <p:spPr>
            <a:xfrm>
              <a:off x="4154254" y="2506856"/>
              <a:ext cx="3522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3D3D3D"/>
                  </a:solidFill>
                  <a:latin typeface="Montserrat"/>
                  <a:ea typeface="Montserrat"/>
                  <a:cs typeface="Montserrat"/>
                  <a:sym typeface="Montserrat"/>
                </a:rPr>
                <a:t>W4</a:t>
              </a:r>
              <a:endParaRPr b="1" i="0" sz="700" u="none" cap="none" strike="noStrike">
                <a:solidFill>
                  <a:srgbClr val="3D3D3D"/>
                </a:solidFill>
                <a:latin typeface="Montserrat"/>
                <a:ea typeface="Montserrat"/>
                <a:cs typeface="Montserrat"/>
                <a:sym typeface="Montserrat"/>
              </a:endParaRPr>
            </a:p>
          </p:txBody>
        </p:sp>
        <p:cxnSp>
          <p:nvCxnSpPr>
            <p:cNvPr id="728" name="Google Shape;728;p70"/>
            <p:cNvCxnSpPr/>
            <p:nvPr/>
          </p:nvCxnSpPr>
          <p:spPr>
            <a:xfrm rot="10800000">
              <a:off x="3041575" y="2507000"/>
              <a:ext cx="0" cy="1848300"/>
            </a:xfrm>
            <a:prstGeom prst="straightConnector1">
              <a:avLst/>
            </a:prstGeom>
            <a:noFill/>
            <a:ln cap="flat" cmpd="sng" w="9525">
              <a:solidFill>
                <a:srgbClr val="3D3D3D"/>
              </a:solidFill>
              <a:prstDash val="dot"/>
              <a:round/>
              <a:headEnd len="sm" w="sm" type="none"/>
              <a:tailEnd len="sm" w="sm" type="none"/>
            </a:ln>
          </p:spPr>
        </p:cxnSp>
        <p:cxnSp>
          <p:nvCxnSpPr>
            <p:cNvPr id="729" name="Google Shape;729;p70"/>
            <p:cNvCxnSpPr/>
            <p:nvPr/>
          </p:nvCxnSpPr>
          <p:spPr>
            <a:xfrm rot="10800000">
              <a:off x="3552287" y="2507000"/>
              <a:ext cx="0" cy="1848300"/>
            </a:xfrm>
            <a:prstGeom prst="straightConnector1">
              <a:avLst/>
            </a:prstGeom>
            <a:noFill/>
            <a:ln cap="flat" cmpd="sng" w="9525">
              <a:solidFill>
                <a:srgbClr val="3D3D3D"/>
              </a:solidFill>
              <a:prstDash val="dot"/>
              <a:round/>
              <a:headEnd len="sm" w="sm" type="none"/>
              <a:tailEnd len="sm" w="sm" type="none"/>
            </a:ln>
          </p:spPr>
        </p:cxnSp>
        <p:cxnSp>
          <p:nvCxnSpPr>
            <p:cNvPr id="730" name="Google Shape;730;p70"/>
            <p:cNvCxnSpPr/>
            <p:nvPr/>
          </p:nvCxnSpPr>
          <p:spPr>
            <a:xfrm rot="10800000">
              <a:off x="4063000" y="2507000"/>
              <a:ext cx="0" cy="1848300"/>
            </a:xfrm>
            <a:prstGeom prst="straightConnector1">
              <a:avLst/>
            </a:prstGeom>
            <a:noFill/>
            <a:ln cap="flat" cmpd="sng" w="9525">
              <a:solidFill>
                <a:srgbClr val="3D3D3D"/>
              </a:solidFill>
              <a:prstDash val="dot"/>
              <a:round/>
              <a:headEnd len="sm" w="sm" type="none"/>
              <a:tailEnd len="sm" w="sm" type="none"/>
            </a:ln>
          </p:spPr>
        </p:cxnSp>
      </p:grpSp>
      <p:grpSp>
        <p:nvGrpSpPr>
          <p:cNvPr id="731" name="Google Shape;731;p70"/>
          <p:cNvGrpSpPr/>
          <p:nvPr/>
        </p:nvGrpSpPr>
        <p:grpSpPr>
          <a:xfrm>
            <a:off x="484200" y="1431525"/>
            <a:ext cx="2043900" cy="2927725"/>
            <a:chOff x="3975900" y="1431525"/>
            <a:chExt cx="2043900" cy="2927725"/>
          </a:xfrm>
        </p:grpSpPr>
        <p:sp>
          <p:nvSpPr>
            <p:cNvPr id="732" name="Google Shape;732;p70"/>
            <p:cNvSpPr/>
            <p:nvPr/>
          </p:nvSpPr>
          <p:spPr>
            <a:xfrm>
              <a:off x="3975900" y="1431550"/>
              <a:ext cx="2043900" cy="2927700"/>
            </a:xfrm>
            <a:prstGeom prst="rect">
              <a:avLst/>
            </a:prstGeom>
            <a:noFill/>
            <a:ln cap="flat" cmpd="sng" w="9525">
              <a:solidFill>
                <a:srgbClr val="2F2F2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70"/>
            <p:cNvSpPr/>
            <p:nvPr/>
          </p:nvSpPr>
          <p:spPr>
            <a:xfrm flipH="1" rot="10800000">
              <a:off x="3975900" y="1431525"/>
              <a:ext cx="2043900" cy="126900"/>
            </a:xfrm>
            <a:prstGeom prst="rect">
              <a:avLst/>
            </a:prstGeom>
            <a:solidFill>
              <a:srgbClr val="2F2F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70"/>
            <p:cNvSpPr txBox="1"/>
            <p:nvPr/>
          </p:nvSpPr>
          <p:spPr>
            <a:xfrm>
              <a:off x="3975900" y="1558425"/>
              <a:ext cx="804600" cy="79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rPr b="1" i="0" lang="en" sz="4200" u="none" cap="none" strike="noStrike">
                  <a:solidFill>
                    <a:srgbClr val="2F2F2F"/>
                  </a:solidFill>
                  <a:latin typeface="Roboto"/>
                  <a:ea typeface="Roboto"/>
                  <a:cs typeface="Roboto"/>
                  <a:sym typeface="Roboto"/>
                </a:rPr>
                <a:t>07</a:t>
              </a:r>
              <a:endParaRPr b="1" i="0" sz="4200" u="none" cap="none" strike="noStrike">
                <a:solidFill>
                  <a:srgbClr val="2F2F2F"/>
                </a:solidFill>
                <a:latin typeface="Roboto"/>
                <a:ea typeface="Roboto"/>
                <a:cs typeface="Roboto"/>
                <a:sym typeface="Roboto"/>
              </a:endParaRPr>
            </a:p>
          </p:txBody>
        </p:sp>
        <p:sp>
          <p:nvSpPr>
            <p:cNvPr id="735" name="Google Shape;735;p70"/>
            <p:cNvSpPr txBox="1"/>
            <p:nvPr/>
          </p:nvSpPr>
          <p:spPr>
            <a:xfrm>
              <a:off x="4063800" y="2491025"/>
              <a:ext cx="3450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2F2F2F"/>
                  </a:solidFill>
                  <a:latin typeface="Montserrat"/>
                  <a:ea typeface="Montserrat"/>
                  <a:cs typeface="Montserrat"/>
                  <a:sym typeface="Montserrat"/>
                </a:rPr>
                <a:t>W1</a:t>
              </a:r>
              <a:endParaRPr b="1" i="0" sz="700" u="none" cap="none" strike="noStrike">
                <a:solidFill>
                  <a:srgbClr val="2F2F2F"/>
                </a:solidFill>
                <a:latin typeface="Montserrat"/>
                <a:ea typeface="Montserrat"/>
                <a:cs typeface="Montserrat"/>
                <a:sym typeface="Montserrat"/>
              </a:endParaRPr>
            </a:p>
          </p:txBody>
        </p:sp>
        <p:sp>
          <p:nvSpPr>
            <p:cNvPr id="736" name="Google Shape;736;p70"/>
            <p:cNvSpPr txBox="1"/>
            <p:nvPr/>
          </p:nvSpPr>
          <p:spPr>
            <a:xfrm>
              <a:off x="4580717" y="2491025"/>
              <a:ext cx="3450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2F2F2F"/>
                  </a:solidFill>
                  <a:latin typeface="Montserrat"/>
                  <a:ea typeface="Montserrat"/>
                  <a:cs typeface="Montserrat"/>
                  <a:sym typeface="Montserrat"/>
                </a:rPr>
                <a:t>W2</a:t>
              </a:r>
              <a:endParaRPr b="1" i="0" sz="700" u="none" cap="none" strike="noStrike">
                <a:solidFill>
                  <a:srgbClr val="2F2F2F"/>
                </a:solidFill>
                <a:latin typeface="Montserrat"/>
                <a:ea typeface="Montserrat"/>
                <a:cs typeface="Montserrat"/>
                <a:sym typeface="Montserrat"/>
              </a:endParaRPr>
            </a:p>
          </p:txBody>
        </p:sp>
        <p:sp>
          <p:nvSpPr>
            <p:cNvPr id="737" name="Google Shape;737;p70"/>
            <p:cNvSpPr txBox="1"/>
            <p:nvPr/>
          </p:nvSpPr>
          <p:spPr>
            <a:xfrm>
              <a:off x="5065724" y="2491025"/>
              <a:ext cx="3450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2F2F2F"/>
                  </a:solidFill>
                  <a:latin typeface="Montserrat"/>
                  <a:ea typeface="Montserrat"/>
                  <a:cs typeface="Montserrat"/>
                  <a:sym typeface="Montserrat"/>
                </a:rPr>
                <a:t>W3</a:t>
              </a:r>
              <a:endParaRPr b="1" i="0" sz="700" u="none" cap="none" strike="noStrike">
                <a:solidFill>
                  <a:srgbClr val="2F2F2F"/>
                </a:solidFill>
                <a:latin typeface="Montserrat"/>
                <a:ea typeface="Montserrat"/>
                <a:cs typeface="Montserrat"/>
                <a:sym typeface="Montserrat"/>
              </a:endParaRPr>
            </a:p>
          </p:txBody>
        </p:sp>
        <p:sp>
          <p:nvSpPr>
            <p:cNvPr id="738" name="Google Shape;738;p70"/>
            <p:cNvSpPr txBox="1"/>
            <p:nvPr/>
          </p:nvSpPr>
          <p:spPr>
            <a:xfrm>
              <a:off x="5591345" y="2491025"/>
              <a:ext cx="345000" cy="1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2F2F2F"/>
                  </a:solidFill>
                  <a:latin typeface="Montserrat"/>
                  <a:ea typeface="Montserrat"/>
                  <a:cs typeface="Montserrat"/>
                  <a:sym typeface="Montserrat"/>
                </a:rPr>
                <a:t>W4</a:t>
              </a:r>
              <a:endParaRPr b="1" i="0" sz="700" u="none" cap="none" strike="noStrike">
                <a:solidFill>
                  <a:srgbClr val="2F2F2F"/>
                </a:solidFill>
                <a:latin typeface="Montserrat"/>
                <a:ea typeface="Montserrat"/>
                <a:cs typeface="Montserrat"/>
                <a:sym typeface="Montserrat"/>
              </a:endParaRPr>
            </a:p>
          </p:txBody>
        </p:sp>
        <p:cxnSp>
          <p:nvCxnSpPr>
            <p:cNvPr id="739" name="Google Shape;739;p70"/>
            <p:cNvCxnSpPr/>
            <p:nvPr/>
          </p:nvCxnSpPr>
          <p:spPr>
            <a:xfrm rot="10800000">
              <a:off x="4489375" y="2507000"/>
              <a:ext cx="0" cy="1848300"/>
            </a:xfrm>
            <a:prstGeom prst="straightConnector1">
              <a:avLst/>
            </a:prstGeom>
            <a:noFill/>
            <a:ln cap="flat" cmpd="sng" w="9525">
              <a:solidFill>
                <a:srgbClr val="2F2F2F"/>
              </a:solidFill>
              <a:prstDash val="dot"/>
              <a:round/>
              <a:headEnd len="sm" w="sm" type="none"/>
              <a:tailEnd len="sm" w="sm" type="none"/>
            </a:ln>
          </p:spPr>
        </p:cxnSp>
        <p:cxnSp>
          <p:nvCxnSpPr>
            <p:cNvPr id="740" name="Google Shape;740;p70"/>
            <p:cNvCxnSpPr/>
            <p:nvPr/>
          </p:nvCxnSpPr>
          <p:spPr>
            <a:xfrm rot="10800000">
              <a:off x="5000087" y="2507000"/>
              <a:ext cx="0" cy="1848300"/>
            </a:xfrm>
            <a:prstGeom prst="straightConnector1">
              <a:avLst/>
            </a:prstGeom>
            <a:noFill/>
            <a:ln cap="flat" cmpd="sng" w="9525">
              <a:solidFill>
                <a:srgbClr val="2F2F2F"/>
              </a:solidFill>
              <a:prstDash val="dot"/>
              <a:round/>
              <a:headEnd len="sm" w="sm" type="none"/>
              <a:tailEnd len="sm" w="sm" type="none"/>
            </a:ln>
          </p:spPr>
        </p:cxnSp>
        <p:cxnSp>
          <p:nvCxnSpPr>
            <p:cNvPr id="741" name="Google Shape;741;p70"/>
            <p:cNvCxnSpPr/>
            <p:nvPr/>
          </p:nvCxnSpPr>
          <p:spPr>
            <a:xfrm rot="10800000">
              <a:off x="5510800" y="2507000"/>
              <a:ext cx="0" cy="1848300"/>
            </a:xfrm>
            <a:prstGeom prst="straightConnector1">
              <a:avLst/>
            </a:prstGeom>
            <a:noFill/>
            <a:ln cap="flat" cmpd="sng" w="9525">
              <a:solidFill>
                <a:srgbClr val="2F2F2F"/>
              </a:solidFill>
              <a:prstDash val="dot"/>
              <a:round/>
              <a:headEnd len="sm" w="sm" type="none"/>
              <a:tailEnd len="sm" w="sm" type="none"/>
            </a:ln>
          </p:spPr>
        </p:cxnSp>
      </p:grpSp>
      <p:sp>
        <p:nvSpPr>
          <p:cNvPr id="742" name="Google Shape;742;p70"/>
          <p:cNvSpPr/>
          <p:nvPr/>
        </p:nvSpPr>
        <p:spPr>
          <a:xfrm>
            <a:off x="479725" y="2743093"/>
            <a:ext cx="3065400" cy="207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Montserrat"/>
                <a:ea typeface="Montserrat"/>
                <a:cs typeface="Montserrat"/>
                <a:sym typeface="Montserrat"/>
              </a:rPr>
              <a:t>Lorem ipsum</a:t>
            </a:r>
            <a:endParaRPr b="0" i="0" sz="1000" u="none" cap="none" strike="noStrike">
              <a:solidFill>
                <a:srgbClr val="FFFFFF"/>
              </a:solidFill>
              <a:latin typeface="Montserrat"/>
              <a:ea typeface="Montserrat"/>
              <a:cs typeface="Montserrat"/>
              <a:sym typeface="Montserrat"/>
            </a:endParaRPr>
          </a:p>
        </p:txBody>
      </p:sp>
      <p:sp>
        <p:nvSpPr>
          <p:cNvPr id="743" name="Google Shape;743;p70"/>
          <p:cNvSpPr/>
          <p:nvPr/>
        </p:nvSpPr>
        <p:spPr>
          <a:xfrm>
            <a:off x="1500706" y="3066322"/>
            <a:ext cx="3065400" cy="207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Montserrat"/>
                <a:ea typeface="Montserrat"/>
                <a:cs typeface="Montserrat"/>
                <a:sym typeface="Montserrat"/>
              </a:rPr>
              <a:t>Lorem ipsum</a:t>
            </a:r>
            <a:endParaRPr b="0" i="0" sz="1000" u="none" cap="none" strike="noStrike">
              <a:solidFill>
                <a:srgbClr val="FFFFFF"/>
              </a:solidFill>
              <a:latin typeface="Montserrat"/>
              <a:ea typeface="Montserrat"/>
              <a:cs typeface="Montserrat"/>
              <a:sym typeface="Montserrat"/>
            </a:endParaRPr>
          </a:p>
        </p:txBody>
      </p:sp>
      <p:sp>
        <p:nvSpPr>
          <p:cNvPr id="744" name="Google Shape;744;p70"/>
          <p:cNvSpPr/>
          <p:nvPr/>
        </p:nvSpPr>
        <p:spPr>
          <a:xfrm>
            <a:off x="4573824" y="3712781"/>
            <a:ext cx="4092900" cy="207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Montserrat"/>
                <a:ea typeface="Montserrat"/>
                <a:cs typeface="Montserrat"/>
                <a:sym typeface="Montserrat"/>
              </a:rPr>
              <a:t>Lorem ipsum</a:t>
            </a:r>
            <a:endParaRPr b="0" i="0" sz="1000" u="none" cap="none" strike="noStrike">
              <a:solidFill>
                <a:srgbClr val="FFFFFF"/>
              </a:solidFill>
              <a:latin typeface="Montserrat"/>
              <a:ea typeface="Montserrat"/>
              <a:cs typeface="Montserrat"/>
              <a:sym typeface="Montserrat"/>
            </a:endParaRPr>
          </a:p>
        </p:txBody>
      </p:sp>
      <p:sp>
        <p:nvSpPr>
          <p:cNvPr id="745" name="Google Shape;745;p70"/>
          <p:cNvSpPr/>
          <p:nvPr/>
        </p:nvSpPr>
        <p:spPr>
          <a:xfrm>
            <a:off x="6622500" y="4036010"/>
            <a:ext cx="2043900" cy="207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Montserrat"/>
                <a:ea typeface="Montserrat"/>
                <a:cs typeface="Montserrat"/>
                <a:sym typeface="Montserrat"/>
              </a:rPr>
              <a:t>Lorem ipsum</a:t>
            </a:r>
            <a:endParaRPr b="0" i="0" sz="1000" u="none" cap="none" strike="noStrike">
              <a:solidFill>
                <a:srgbClr val="FFFFFF"/>
              </a:solidFill>
              <a:latin typeface="Montserrat"/>
              <a:ea typeface="Montserrat"/>
              <a:cs typeface="Montserrat"/>
              <a:sym typeface="Montserrat"/>
            </a:endParaRPr>
          </a:p>
        </p:txBody>
      </p:sp>
      <p:sp>
        <p:nvSpPr>
          <p:cNvPr id="746" name="Google Shape;746;p70"/>
          <p:cNvSpPr/>
          <p:nvPr/>
        </p:nvSpPr>
        <p:spPr>
          <a:xfrm>
            <a:off x="3552917" y="3389552"/>
            <a:ext cx="3065400" cy="207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Montserrat"/>
                <a:ea typeface="Montserrat"/>
                <a:cs typeface="Montserrat"/>
                <a:sym typeface="Montserrat"/>
              </a:rPr>
              <a:t>Lorem ipsum</a:t>
            </a:r>
            <a:endParaRPr b="0" i="0" sz="1000" u="none" cap="none" strike="noStrike">
              <a:solidFill>
                <a:srgbClr val="FFFFFF"/>
              </a:solidFill>
              <a:latin typeface="Montserrat"/>
              <a:ea typeface="Montserrat"/>
              <a:cs typeface="Montserrat"/>
              <a:sym typeface="Montserrat"/>
            </a:endParaRPr>
          </a:p>
        </p:txBody>
      </p:sp>
      <p:sp>
        <p:nvSpPr>
          <p:cNvPr id="747" name="Google Shape;747;p70"/>
          <p:cNvSpPr txBox="1"/>
          <p:nvPr/>
        </p:nvSpPr>
        <p:spPr>
          <a:xfrm>
            <a:off x="8132777" y="4387225"/>
            <a:ext cx="636900" cy="96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505050"/>
                </a:solidFill>
                <a:latin typeface="Montserrat"/>
                <a:ea typeface="Montserrat"/>
                <a:cs typeface="Montserrat"/>
                <a:sym typeface="Montserrat"/>
              </a:rPr>
              <a:t>LOREM</a:t>
            </a:r>
            <a:endParaRPr b="0" i="0" sz="700" u="none" cap="none" strike="noStrike">
              <a:solidFill>
                <a:srgbClr val="505050"/>
              </a:solidFill>
              <a:latin typeface="Montserrat"/>
              <a:ea typeface="Montserrat"/>
              <a:cs typeface="Montserrat"/>
              <a:sym typeface="Montserrat"/>
            </a:endParaRPr>
          </a:p>
        </p:txBody>
      </p:sp>
      <p:sp>
        <p:nvSpPr>
          <p:cNvPr id="748" name="Google Shape;748;p70"/>
          <p:cNvSpPr/>
          <p:nvPr/>
        </p:nvSpPr>
        <p:spPr>
          <a:xfrm>
            <a:off x="8130229" y="4403324"/>
            <a:ext cx="66300" cy="57600"/>
          </a:xfrm>
          <a:prstGeom prst="triangle">
            <a:avLst>
              <a:gd fmla="val 50000" name="adj"/>
            </a:avLst>
          </a:prstGeom>
          <a:solidFill>
            <a:srgbClr val="505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70"/>
          <p:cNvSpPr/>
          <p:nvPr/>
        </p:nvSpPr>
        <p:spPr>
          <a:xfrm>
            <a:off x="1707179" y="2809239"/>
            <a:ext cx="66300" cy="576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70"/>
          <p:cNvSpPr/>
          <p:nvPr/>
        </p:nvSpPr>
        <p:spPr>
          <a:xfrm>
            <a:off x="2746004" y="2809239"/>
            <a:ext cx="66300" cy="576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71"/>
          <p:cNvSpPr txBox="1"/>
          <p:nvPr>
            <p:ph type="title"/>
          </p:nvPr>
        </p:nvSpPr>
        <p:spPr>
          <a:xfrm>
            <a:off x="311700" y="235100"/>
            <a:ext cx="32442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300"/>
              <a:buNone/>
            </a:pPr>
            <a:r>
              <a:rPr lang="en" sz="1400"/>
              <a:t>SUBTITLE</a:t>
            </a:r>
            <a:endParaRPr sz="1400"/>
          </a:p>
        </p:txBody>
      </p:sp>
      <p:sp>
        <p:nvSpPr>
          <p:cNvPr id="756" name="Google Shape;756;p71"/>
          <p:cNvSpPr txBox="1"/>
          <p:nvPr>
            <p:ph idx="2" type="title"/>
          </p:nvPr>
        </p:nvSpPr>
        <p:spPr>
          <a:xfrm>
            <a:off x="275400" y="429000"/>
            <a:ext cx="65748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 </a:t>
            </a:r>
            <a:endParaRPr/>
          </a:p>
        </p:txBody>
      </p:sp>
      <p:sp>
        <p:nvSpPr>
          <p:cNvPr id="757" name="Google Shape;757;p71"/>
          <p:cNvSpPr/>
          <p:nvPr/>
        </p:nvSpPr>
        <p:spPr>
          <a:xfrm>
            <a:off x="2164963" y="2400513"/>
            <a:ext cx="5943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58" name="Google Shape;758;p71"/>
          <p:cNvSpPr/>
          <p:nvPr/>
        </p:nvSpPr>
        <p:spPr>
          <a:xfrm>
            <a:off x="4337175" y="24005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59" name="Google Shape;759;p71"/>
          <p:cNvSpPr/>
          <p:nvPr/>
        </p:nvSpPr>
        <p:spPr>
          <a:xfrm>
            <a:off x="6419150" y="24005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60" name="Google Shape;760;p71"/>
          <p:cNvSpPr/>
          <p:nvPr/>
        </p:nvSpPr>
        <p:spPr>
          <a:xfrm>
            <a:off x="2164963" y="2400513"/>
            <a:ext cx="594300" cy="36900"/>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nvGrpSpPr>
          <p:cNvPr id="761" name="Google Shape;761;p71"/>
          <p:cNvGrpSpPr/>
          <p:nvPr/>
        </p:nvGrpSpPr>
        <p:grpSpPr>
          <a:xfrm>
            <a:off x="571536" y="2078825"/>
            <a:ext cx="1755000" cy="1873464"/>
            <a:chOff x="571536" y="1981663"/>
            <a:chExt cx="1755000" cy="1873464"/>
          </a:xfrm>
        </p:grpSpPr>
        <p:sp>
          <p:nvSpPr>
            <p:cNvPr id="762" name="Google Shape;762;p71"/>
            <p:cNvSpPr/>
            <p:nvPr/>
          </p:nvSpPr>
          <p:spPr>
            <a:xfrm>
              <a:off x="1151886" y="1981663"/>
              <a:ext cx="594300" cy="594300"/>
            </a:xfrm>
            <a:prstGeom prst="ellipse">
              <a:avLst/>
            </a:prstGeom>
            <a:noFill/>
            <a:ln cap="flat" cmpd="sng" w="38100">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63" name="Google Shape;763;p71"/>
            <p:cNvSpPr txBox="1"/>
            <p:nvPr/>
          </p:nvSpPr>
          <p:spPr>
            <a:xfrm>
              <a:off x="1151875" y="2106075"/>
              <a:ext cx="5943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1" i="0" lang="en" sz="1000" u="none" cap="none" strike="noStrike">
                  <a:solidFill>
                    <a:srgbClr val="3D3D3D"/>
                  </a:solidFill>
                  <a:latin typeface="Montserrat"/>
                  <a:ea typeface="Montserrat"/>
                  <a:cs typeface="Montserrat"/>
                  <a:sym typeface="Montserrat"/>
                </a:rPr>
                <a:t>20XX</a:t>
              </a:r>
              <a:endParaRPr b="1" i="0" sz="1000" u="none" cap="none" strike="noStrike">
                <a:solidFill>
                  <a:srgbClr val="3D3D3D"/>
                </a:solidFill>
                <a:latin typeface="Montserrat"/>
                <a:ea typeface="Montserrat"/>
                <a:cs typeface="Montserrat"/>
                <a:sym typeface="Montserrat"/>
              </a:endParaRPr>
            </a:p>
          </p:txBody>
        </p:sp>
        <p:sp>
          <p:nvSpPr>
            <p:cNvPr id="764" name="Google Shape;764;p71"/>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none" cap="none" strike="noStrike">
                  <a:solidFill>
                    <a:srgbClr val="3D3D3D"/>
                  </a:solidFill>
                  <a:latin typeface="Montserrat"/>
                  <a:ea typeface="Montserrat"/>
                  <a:cs typeface="Montserrat"/>
                  <a:sym typeface="Montserrat"/>
                </a:rPr>
                <a:t>Lorem Ipsum</a:t>
              </a:r>
              <a:endParaRPr b="1" i="0" sz="1200" u="none" cap="none" strike="noStrike">
                <a:solidFill>
                  <a:srgbClr val="3D3D3D"/>
                </a:solidFill>
                <a:latin typeface="Montserrat"/>
                <a:ea typeface="Montserrat"/>
                <a:cs typeface="Montserrat"/>
                <a:sym typeface="Montserrat"/>
              </a:endParaRPr>
            </a:p>
          </p:txBody>
        </p:sp>
        <p:sp>
          <p:nvSpPr>
            <p:cNvPr id="765" name="Google Shape;765;p71"/>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0" i="0" lang="en" sz="1000" u="none" cap="none" strike="noStrike">
                  <a:solidFill>
                    <a:srgbClr val="3D3D3D"/>
                  </a:solidFill>
                  <a:latin typeface="Montserrat"/>
                  <a:ea typeface="Montserrat"/>
                  <a:cs typeface="Montserrat"/>
                  <a:sym typeface="Montserrat"/>
                </a:rPr>
                <a:t>Lorem ipsum dolor sit amet, consectetur adipiscing.</a:t>
              </a:r>
              <a:endParaRPr b="0" i="0" sz="1000" u="none" cap="none" strike="noStrike">
                <a:solidFill>
                  <a:srgbClr val="3D3D3D"/>
                </a:solidFill>
                <a:latin typeface="Montserrat"/>
                <a:ea typeface="Montserrat"/>
                <a:cs typeface="Montserrat"/>
                <a:sym typeface="Montserrat"/>
              </a:endParaRPr>
            </a:p>
          </p:txBody>
        </p:sp>
      </p:grpSp>
      <p:sp>
        <p:nvSpPr>
          <p:cNvPr id="766" name="Google Shape;766;p71"/>
          <p:cNvSpPr/>
          <p:nvPr/>
        </p:nvSpPr>
        <p:spPr>
          <a:xfrm>
            <a:off x="4337175" y="2400513"/>
            <a:ext cx="594300" cy="36900"/>
          </a:xfrm>
          <a:prstGeom prst="roundRect">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67" name="Google Shape;767;p71"/>
          <p:cNvSpPr/>
          <p:nvPr/>
        </p:nvSpPr>
        <p:spPr>
          <a:xfrm>
            <a:off x="6419150" y="2400513"/>
            <a:ext cx="594300" cy="36900"/>
          </a:xfrm>
          <a:prstGeom prst="roundRect">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68" name="Google Shape;768;p71"/>
          <p:cNvSpPr txBox="1"/>
          <p:nvPr>
            <p:ph idx="4294967295"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769" name="Google Shape;769;p71"/>
          <p:cNvSpPr txBox="1"/>
          <p:nvPr>
            <p:ph idx="4294967295" type="subTitle"/>
          </p:nvPr>
        </p:nvSpPr>
        <p:spPr>
          <a:xfrm>
            <a:off x="3367900" y="4743225"/>
            <a:ext cx="24144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1200"/>
              </a:spcAft>
              <a:buClr>
                <a:schemeClr val="dk1"/>
              </a:buClr>
              <a:buSzPts val="2000"/>
              <a:buFont typeface="Montserrat"/>
              <a:buNone/>
            </a:pPr>
            <a:r>
              <a:rPr b="0" i="0" lang="en" sz="1000" u="none" cap="none" strike="noStrike">
                <a:solidFill>
                  <a:schemeClr val="dk1"/>
                </a:solidFill>
                <a:latin typeface="DM Sans Medium"/>
                <a:ea typeface="DM Sans Medium"/>
                <a:cs typeface="DM Sans Medium"/>
                <a:sym typeface="DM Sans Medium"/>
              </a:rPr>
              <a:t>SECTION NAME</a:t>
            </a:r>
            <a:endParaRPr b="0" i="0" sz="1000" u="none" cap="none" strike="noStrike">
              <a:solidFill>
                <a:schemeClr val="dk1"/>
              </a:solidFill>
              <a:latin typeface="DM Sans Medium"/>
              <a:ea typeface="DM Sans Medium"/>
              <a:cs typeface="DM Sans Medium"/>
              <a:sym typeface="DM Sans Medium"/>
            </a:endParaRPr>
          </a:p>
        </p:txBody>
      </p:sp>
      <p:grpSp>
        <p:nvGrpSpPr>
          <p:cNvPr id="770" name="Google Shape;770;p71"/>
          <p:cNvGrpSpPr/>
          <p:nvPr/>
        </p:nvGrpSpPr>
        <p:grpSpPr>
          <a:xfrm>
            <a:off x="2695069" y="2078825"/>
            <a:ext cx="1755000" cy="1873464"/>
            <a:chOff x="571536" y="1981663"/>
            <a:chExt cx="1755000" cy="1873464"/>
          </a:xfrm>
        </p:grpSpPr>
        <p:sp>
          <p:nvSpPr>
            <p:cNvPr id="771" name="Google Shape;771;p71"/>
            <p:cNvSpPr/>
            <p:nvPr/>
          </p:nvSpPr>
          <p:spPr>
            <a:xfrm>
              <a:off x="1151886" y="1981663"/>
              <a:ext cx="594300" cy="594300"/>
            </a:xfrm>
            <a:prstGeom prst="ellipse">
              <a:avLst/>
            </a:prstGeom>
            <a:noFill/>
            <a:ln cap="flat" cmpd="sng" w="38100">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72" name="Google Shape;772;p71"/>
            <p:cNvSpPr txBox="1"/>
            <p:nvPr/>
          </p:nvSpPr>
          <p:spPr>
            <a:xfrm>
              <a:off x="1151875" y="2106075"/>
              <a:ext cx="5943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1" i="0" lang="en" sz="1000" u="none" cap="none" strike="noStrike">
                  <a:solidFill>
                    <a:srgbClr val="3D3D3D"/>
                  </a:solidFill>
                  <a:latin typeface="Montserrat"/>
                  <a:ea typeface="Montserrat"/>
                  <a:cs typeface="Montserrat"/>
                  <a:sym typeface="Montserrat"/>
                </a:rPr>
                <a:t>20XX</a:t>
              </a:r>
              <a:endParaRPr b="1" i="0" sz="1000" u="none" cap="none" strike="noStrike">
                <a:solidFill>
                  <a:srgbClr val="3D3D3D"/>
                </a:solidFill>
                <a:latin typeface="Montserrat"/>
                <a:ea typeface="Montserrat"/>
                <a:cs typeface="Montserrat"/>
                <a:sym typeface="Montserrat"/>
              </a:endParaRPr>
            </a:p>
          </p:txBody>
        </p:sp>
        <p:sp>
          <p:nvSpPr>
            <p:cNvPr id="773" name="Google Shape;773;p71"/>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none" cap="none" strike="noStrike">
                  <a:solidFill>
                    <a:srgbClr val="3D3D3D"/>
                  </a:solidFill>
                  <a:latin typeface="Montserrat"/>
                  <a:ea typeface="Montserrat"/>
                  <a:cs typeface="Montserrat"/>
                  <a:sym typeface="Montserrat"/>
                </a:rPr>
                <a:t>Lorem Ipsum</a:t>
              </a:r>
              <a:endParaRPr b="1" i="0" sz="1200" u="none" cap="none" strike="noStrike">
                <a:solidFill>
                  <a:srgbClr val="3D3D3D"/>
                </a:solidFill>
                <a:latin typeface="Montserrat"/>
                <a:ea typeface="Montserrat"/>
                <a:cs typeface="Montserrat"/>
                <a:sym typeface="Montserrat"/>
              </a:endParaRPr>
            </a:p>
          </p:txBody>
        </p:sp>
        <p:sp>
          <p:nvSpPr>
            <p:cNvPr id="774" name="Google Shape;774;p71"/>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0" i="0" lang="en" sz="1000" u="none" cap="none" strike="noStrike">
                  <a:solidFill>
                    <a:srgbClr val="3D3D3D"/>
                  </a:solidFill>
                  <a:latin typeface="Montserrat"/>
                  <a:ea typeface="Montserrat"/>
                  <a:cs typeface="Montserrat"/>
                  <a:sym typeface="Montserrat"/>
                </a:rPr>
                <a:t>Lorem ipsum dolor sit amet, consectetur adipiscing.</a:t>
              </a:r>
              <a:endParaRPr b="0" i="0" sz="1000" u="none" cap="none" strike="noStrike">
                <a:solidFill>
                  <a:srgbClr val="3D3D3D"/>
                </a:solidFill>
                <a:latin typeface="Montserrat"/>
                <a:ea typeface="Montserrat"/>
                <a:cs typeface="Montserrat"/>
                <a:sym typeface="Montserrat"/>
              </a:endParaRPr>
            </a:p>
          </p:txBody>
        </p:sp>
      </p:grpSp>
      <p:grpSp>
        <p:nvGrpSpPr>
          <p:cNvPr id="775" name="Google Shape;775;p71"/>
          <p:cNvGrpSpPr/>
          <p:nvPr/>
        </p:nvGrpSpPr>
        <p:grpSpPr>
          <a:xfrm>
            <a:off x="4818602" y="2078825"/>
            <a:ext cx="1755000" cy="1873464"/>
            <a:chOff x="571536" y="1981663"/>
            <a:chExt cx="1755000" cy="1873464"/>
          </a:xfrm>
        </p:grpSpPr>
        <p:sp>
          <p:nvSpPr>
            <p:cNvPr id="776" name="Google Shape;776;p71"/>
            <p:cNvSpPr/>
            <p:nvPr/>
          </p:nvSpPr>
          <p:spPr>
            <a:xfrm>
              <a:off x="1151886" y="1981663"/>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77" name="Google Shape;777;p71"/>
            <p:cNvSpPr txBox="1"/>
            <p:nvPr/>
          </p:nvSpPr>
          <p:spPr>
            <a:xfrm>
              <a:off x="1151875" y="2106075"/>
              <a:ext cx="5943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1" i="0" lang="en" sz="1000" u="none" cap="none" strike="noStrike">
                  <a:solidFill>
                    <a:srgbClr val="3D3D3D"/>
                  </a:solidFill>
                  <a:latin typeface="Montserrat"/>
                  <a:ea typeface="Montserrat"/>
                  <a:cs typeface="Montserrat"/>
                  <a:sym typeface="Montserrat"/>
                </a:rPr>
                <a:t>20XX</a:t>
              </a:r>
              <a:endParaRPr b="1" i="0" sz="1000" u="none" cap="none" strike="noStrike">
                <a:solidFill>
                  <a:srgbClr val="3D3D3D"/>
                </a:solidFill>
                <a:latin typeface="Montserrat"/>
                <a:ea typeface="Montserrat"/>
                <a:cs typeface="Montserrat"/>
                <a:sym typeface="Montserrat"/>
              </a:endParaRPr>
            </a:p>
          </p:txBody>
        </p:sp>
        <p:sp>
          <p:nvSpPr>
            <p:cNvPr id="778" name="Google Shape;778;p71"/>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none" cap="none" strike="noStrike">
                  <a:solidFill>
                    <a:srgbClr val="3D3D3D"/>
                  </a:solidFill>
                  <a:latin typeface="Montserrat"/>
                  <a:ea typeface="Montserrat"/>
                  <a:cs typeface="Montserrat"/>
                  <a:sym typeface="Montserrat"/>
                </a:rPr>
                <a:t>Lorem Ipsum</a:t>
              </a:r>
              <a:endParaRPr b="1" i="0" sz="1200" u="none" cap="none" strike="noStrike">
                <a:solidFill>
                  <a:srgbClr val="3D3D3D"/>
                </a:solidFill>
                <a:latin typeface="Montserrat"/>
                <a:ea typeface="Montserrat"/>
                <a:cs typeface="Montserrat"/>
                <a:sym typeface="Montserrat"/>
              </a:endParaRPr>
            </a:p>
          </p:txBody>
        </p:sp>
        <p:sp>
          <p:nvSpPr>
            <p:cNvPr id="779" name="Google Shape;779;p71"/>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0" i="0" lang="en" sz="1000" u="none" cap="none" strike="noStrike">
                  <a:solidFill>
                    <a:srgbClr val="3D3D3D"/>
                  </a:solidFill>
                  <a:latin typeface="Montserrat"/>
                  <a:ea typeface="Montserrat"/>
                  <a:cs typeface="Montserrat"/>
                  <a:sym typeface="Montserrat"/>
                </a:rPr>
                <a:t>Lorem ipsum dolor sit amet, consectetur adipiscing.</a:t>
              </a:r>
              <a:endParaRPr b="0" i="0" sz="1000" u="none" cap="none" strike="noStrike">
                <a:solidFill>
                  <a:srgbClr val="3D3D3D"/>
                </a:solidFill>
                <a:latin typeface="Montserrat"/>
                <a:ea typeface="Montserrat"/>
                <a:cs typeface="Montserrat"/>
                <a:sym typeface="Montserrat"/>
              </a:endParaRPr>
            </a:p>
          </p:txBody>
        </p:sp>
      </p:grpSp>
      <p:grpSp>
        <p:nvGrpSpPr>
          <p:cNvPr id="780" name="Google Shape;780;p71"/>
          <p:cNvGrpSpPr/>
          <p:nvPr/>
        </p:nvGrpSpPr>
        <p:grpSpPr>
          <a:xfrm>
            <a:off x="6942136" y="2078825"/>
            <a:ext cx="1755000" cy="1873464"/>
            <a:chOff x="571536" y="1981663"/>
            <a:chExt cx="1755000" cy="1873464"/>
          </a:xfrm>
        </p:grpSpPr>
        <p:sp>
          <p:nvSpPr>
            <p:cNvPr id="781" name="Google Shape;781;p71"/>
            <p:cNvSpPr/>
            <p:nvPr/>
          </p:nvSpPr>
          <p:spPr>
            <a:xfrm>
              <a:off x="1151886" y="1981663"/>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82" name="Google Shape;782;p71"/>
            <p:cNvSpPr txBox="1"/>
            <p:nvPr/>
          </p:nvSpPr>
          <p:spPr>
            <a:xfrm>
              <a:off x="1151875" y="2106075"/>
              <a:ext cx="5943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1" i="0" lang="en" sz="1000" u="none" cap="none" strike="noStrike">
                  <a:solidFill>
                    <a:srgbClr val="3D3D3D"/>
                  </a:solidFill>
                  <a:latin typeface="Montserrat"/>
                  <a:ea typeface="Montserrat"/>
                  <a:cs typeface="Montserrat"/>
                  <a:sym typeface="Montserrat"/>
                </a:rPr>
                <a:t>20XX</a:t>
              </a:r>
              <a:endParaRPr b="1" i="0" sz="1000" u="none" cap="none" strike="noStrike">
                <a:solidFill>
                  <a:srgbClr val="3D3D3D"/>
                </a:solidFill>
                <a:latin typeface="Montserrat"/>
                <a:ea typeface="Montserrat"/>
                <a:cs typeface="Montserrat"/>
                <a:sym typeface="Montserrat"/>
              </a:endParaRPr>
            </a:p>
          </p:txBody>
        </p:sp>
        <p:sp>
          <p:nvSpPr>
            <p:cNvPr id="783" name="Google Shape;783;p71"/>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none" cap="none" strike="noStrike">
                  <a:solidFill>
                    <a:srgbClr val="3D3D3D"/>
                  </a:solidFill>
                  <a:latin typeface="Montserrat"/>
                  <a:ea typeface="Montserrat"/>
                  <a:cs typeface="Montserrat"/>
                  <a:sym typeface="Montserrat"/>
                </a:rPr>
                <a:t>Lorem Ipsum</a:t>
              </a:r>
              <a:endParaRPr b="1" i="0" sz="1200" u="none" cap="none" strike="noStrike">
                <a:solidFill>
                  <a:srgbClr val="3D3D3D"/>
                </a:solidFill>
                <a:latin typeface="Montserrat"/>
                <a:ea typeface="Montserrat"/>
                <a:cs typeface="Montserrat"/>
                <a:sym typeface="Montserrat"/>
              </a:endParaRPr>
            </a:p>
          </p:txBody>
        </p:sp>
        <p:sp>
          <p:nvSpPr>
            <p:cNvPr id="784" name="Google Shape;784;p71"/>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0" i="0" lang="en" sz="1000" u="none" cap="none" strike="noStrike">
                  <a:solidFill>
                    <a:srgbClr val="3D3D3D"/>
                  </a:solidFill>
                  <a:latin typeface="Montserrat"/>
                  <a:ea typeface="Montserrat"/>
                  <a:cs typeface="Montserrat"/>
                  <a:sym typeface="Montserrat"/>
                </a:rPr>
                <a:t>Lorem ipsum dolor sit amet, consectetur adipiscing.</a:t>
              </a:r>
              <a:endParaRPr b="0" i="0" sz="1000" u="none" cap="none" strike="noStrike">
                <a:solidFill>
                  <a:srgbClr val="3D3D3D"/>
                </a:solidFill>
                <a:latin typeface="Montserrat"/>
                <a:ea typeface="Montserrat"/>
                <a:cs typeface="Montserrat"/>
                <a:sym typeface="Montserrat"/>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72"/>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790" name="Google Shape;790;p72"/>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791" name="Google Shape;791;p72"/>
          <p:cNvSpPr txBox="1"/>
          <p:nvPr>
            <p:ph type="title"/>
          </p:nvPr>
        </p:nvSpPr>
        <p:spPr>
          <a:xfrm>
            <a:off x="311700" y="235100"/>
            <a:ext cx="35523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792" name="Google Shape;792;p72"/>
          <p:cNvSpPr txBox="1"/>
          <p:nvPr>
            <p:ph idx="2" type="title"/>
          </p:nvPr>
        </p:nvSpPr>
        <p:spPr>
          <a:xfrm>
            <a:off x="275400" y="429000"/>
            <a:ext cx="6636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 </a:t>
            </a:r>
            <a:endParaRPr/>
          </a:p>
        </p:txBody>
      </p:sp>
      <p:sp>
        <p:nvSpPr>
          <p:cNvPr id="793" name="Google Shape;793;p72"/>
          <p:cNvSpPr/>
          <p:nvPr/>
        </p:nvSpPr>
        <p:spPr>
          <a:xfrm rot="-711236">
            <a:off x="6465750" y="2932001"/>
            <a:ext cx="1350909" cy="57662"/>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94" name="Google Shape;794;p72"/>
          <p:cNvSpPr/>
          <p:nvPr/>
        </p:nvSpPr>
        <p:spPr>
          <a:xfrm flipH="1" rot="711236">
            <a:off x="5181012" y="2932001"/>
            <a:ext cx="1350909" cy="57662"/>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95" name="Google Shape;795;p72"/>
          <p:cNvSpPr/>
          <p:nvPr/>
        </p:nvSpPr>
        <p:spPr>
          <a:xfrm rot="-1789476">
            <a:off x="6362292" y="3017318"/>
            <a:ext cx="160451" cy="160451"/>
          </a:xfrm>
          <a:prstGeom prst="ellipse">
            <a:avLst/>
          </a:prstGeom>
          <a:solidFill>
            <a:srgbClr val="FFFFFF"/>
          </a:solidFill>
          <a:ln cap="flat" cmpd="sng" w="38100">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96" name="Google Shape;796;p72"/>
          <p:cNvSpPr txBox="1"/>
          <p:nvPr/>
        </p:nvSpPr>
        <p:spPr>
          <a:xfrm>
            <a:off x="6094063" y="3151193"/>
            <a:ext cx="696900" cy="276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400"/>
              <a:buFont typeface="Arial"/>
              <a:buNone/>
            </a:pPr>
            <a:r>
              <a:rPr b="1" i="0" lang="en" sz="1400" u="none" cap="none" strike="noStrike">
                <a:solidFill>
                  <a:srgbClr val="5E5E5E"/>
                </a:solidFill>
                <a:latin typeface="Montserrat"/>
                <a:ea typeface="Montserrat"/>
                <a:cs typeface="Montserrat"/>
                <a:sym typeface="Montserrat"/>
              </a:rPr>
              <a:t>20XX</a:t>
            </a:r>
            <a:endParaRPr b="1" i="0" sz="1400" u="none" cap="none" strike="noStrike">
              <a:solidFill>
                <a:srgbClr val="5E5E5E"/>
              </a:solidFill>
              <a:latin typeface="Montserrat"/>
              <a:ea typeface="Montserrat"/>
              <a:cs typeface="Montserrat"/>
              <a:sym typeface="Montserrat"/>
            </a:endParaRPr>
          </a:p>
        </p:txBody>
      </p:sp>
      <p:sp>
        <p:nvSpPr>
          <p:cNvPr id="797" name="Google Shape;797;p72"/>
          <p:cNvSpPr/>
          <p:nvPr/>
        </p:nvSpPr>
        <p:spPr>
          <a:xfrm>
            <a:off x="5586175" y="3515259"/>
            <a:ext cx="1712700" cy="703500"/>
          </a:xfrm>
          <a:prstGeom prst="roundRect">
            <a:avLst>
              <a:gd fmla="val 4485" name="adj"/>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98" name="Google Shape;798;p72"/>
          <p:cNvSpPr txBox="1"/>
          <p:nvPr/>
        </p:nvSpPr>
        <p:spPr>
          <a:xfrm>
            <a:off x="5630425" y="3552459"/>
            <a:ext cx="1624200" cy="624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0" i="0" lang="en" sz="1000" u="none" cap="none" strike="noStrike">
                <a:solidFill>
                  <a:schemeClr val="lt1"/>
                </a:solidFill>
                <a:latin typeface="Montserrat"/>
                <a:ea typeface="Montserrat"/>
                <a:cs typeface="Montserrat"/>
                <a:sym typeface="Montserrat"/>
              </a:rPr>
              <a:t>Lorem ipsum dolor sit amet, consectetur adipiscing. Lorem ipsum dolor sit.</a:t>
            </a:r>
            <a:endParaRPr b="0" i="0" sz="1000" u="none" cap="none" strike="noStrike">
              <a:solidFill>
                <a:schemeClr val="lt1"/>
              </a:solidFill>
              <a:latin typeface="Montserrat"/>
              <a:ea typeface="Montserrat"/>
              <a:cs typeface="Montserrat"/>
              <a:sym typeface="Montserrat"/>
            </a:endParaRPr>
          </a:p>
        </p:txBody>
      </p:sp>
      <p:sp>
        <p:nvSpPr>
          <p:cNvPr id="799" name="Google Shape;799;p72"/>
          <p:cNvSpPr/>
          <p:nvPr/>
        </p:nvSpPr>
        <p:spPr>
          <a:xfrm>
            <a:off x="6397525" y="3450610"/>
            <a:ext cx="90000" cy="67500"/>
          </a:xfrm>
          <a:prstGeom prst="triangle">
            <a:avLst>
              <a:gd fmla="val 50000" name="adj"/>
            </a:avLst>
          </a:prstGeom>
          <a:solidFill>
            <a:srgbClr val="2F2F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00" name="Google Shape;800;p72"/>
          <p:cNvSpPr/>
          <p:nvPr/>
        </p:nvSpPr>
        <p:spPr>
          <a:xfrm rot="-711236">
            <a:off x="3899938" y="2932001"/>
            <a:ext cx="1350909" cy="57662"/>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01" name="Google Shape;801;p72"/>
          <p:cNvSpPr/>
          <p:nvPr/>
        </p:nvSpPr>
        <p:spPr>
          <a:xfrm rot="-1789476">
            <a:off x="5109216" y="2743899"/>
            <a:ext cx="160451" cy="160451"/>
          </a:xfrm>
          <a:prstGeom prst="ellipse">
            <a:avLst/>
          </a:prstGeom>
          <a:solidFill>
            <a:srgbClr val="FFFFFF"/>
          </a:solidFill>
          <a:ln cap="flat" cmpd="sng" w="38100">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02" name="Google Shape;802;p72"/>
          <p:cNvSpPr txBox="1"/>
          <p:nvPr/>
        </p:nvSpPr>
        <p:spPr>
          <a:xfrm>
            <a:off x="4845531" y="2452226"/>
            <a:ext cx="696900" cy="276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400"/>
              <a:buFont typeface="Arial"/>
              <a:buNone/>
            </a:pPr>
            <a:r>
              <a:rPr b="1" i="0" lang="en" sz="1400" u="none" cap="none" strike="noStrike">
                <a:solidFill>
                  <a:srgbClr val="5E5E5E"/>
                </a:solidFill>
                <a:latin typeface="Montserrat"/>
                <a:ea typeface="Montserrat"/>
                <a:cs typeface="Montserrat"/>
                <a:sym typeface="Montserrat"/>
              </a:rPr>
              <a:t>20XX</a:t>
            </a:r>
            <a:endParaRPr b="1" i="0" sz="1400" u="none" cap="none" strike="noStrike">
              <a:solidFill>
                <a:srgbClr val="5E5E5E"/>
              </a:solidFill>
              <a:latin typeface="Montserrat"/>
              <a:ea typeface="Montserrat"/>
              <a:cs typeface="Montserrat"/>
              <a:sym typeface="Montserrat"/>
            </a:endParaRPr>
          </a:p>
        </p:txBody>
      </p:sp>
      <p:sp>
        <p:nvSpPr>
          <p:cNvPr id="803" name="Google Shape;803;p72"/>
          <p:cNvSpPr/>
          <p:nvPr/>
        </p:nvSpPr>
        <p:spPr>
          <a:xfrm>
            <a:off x="4333100" y="1686872"/>
            <a:ext cx="1712700" cy="703500"/>
          </a:xfrm>
          <a:prstGeom prst="roundRect">
            <a:avLst>
              <a:gd fmla="val 4485" name="adj"/>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04" name="Google Shape;804;p72"/>
          <p:cNvSpPr/>
          <p:nvPr/>
        </p:nvSpPr>
        <p:spPr>
          <a:xfrm rot="10800000">
            <a:off x="5144425" y="2385965"/>
            <a:ext cx="90000" cy="67500"/>
          </a:xfrm>
          <a:prstGeom prst="triangle">
            <a:avLst>
              <a:gd fmla="val 50000" name="adj"/>
            </a:avLst>
          </a:prstGeom>
          <a:solidFill>
            <a:srgbClr val="2F2F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05" name="Google Shape;805;p72"/>
          <p:cNvSpPr txBox="1"/>
          <p:nvPr/>
        </p:nvSpPr>
        <p:spPr>
          <a:xfrm>
            <a:off x="4377350" y="1724072"/>
            <a:ext cx="1624200" cy="624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0" i="0" lang="en" sz="1000" u="none" cap="none" strike="noStrike">
                <a:solidFill>
                  <a:schemeClr val="lt1"/>
                </a:solidFill>
                <a:latin typeface="Montserrat"/>
                <a:ea typeface="Montserrat"/>
                <a:cs typeface="Montserrat"/>
                <a:sym typeface="Montserrat"/>
              </a:rPr>
              <a:t>Lorem ipsum dolor sit amet, consectetur adipiscing. Lorem ipsum dolor sit.</a:t>
            </a:r>
            <a:endParaRPr b="0" i="0" sz="1000" u="none" cap="none" strike="noStrike">
              <a:solidFill>
                <a:schemeClr val="lt1"/>
              </a:solidFill>
              <a:latin typeface="Montserrat"/>
              <a:ea typeface="Montserrat"/>
              <a:cs typeface="Montserrat"/>
              <a:sym typeface="Montserrat"/>
            </a:endParaRPr>
          </a:p>
        </p:txBody>
      </p:sp>
      <p:sp>
        <p:nvSpPr>
          <p:cNvPr id="806" name="Google Shape;806;p72"/>
          <p:cNvSpPr/>
          <p:nvPr/>
        </p:nvSpPr>
        <p:spPr>
          <a:xfrm flipH="1" rot="711236">
            <a:off x="2608258" y="2932001"/>
            <a:ext cx="1350909" cy="57662"/>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07" name="Google Shape;807;p72"/>
          <p:cNvSpPr txBox="1"/>
          <p:nvPr/>
        </p:nvSpPr>
        <p:spPr>
          <a:xfrm>
            <a:off x="3584565" y="3151193"/>
            <a:ext cx="696900" cy="276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400"/>
              <a:buFont typeface="Arial"/>
              <a:buNone/>
            </a:pPr>
            <a:r>
              <a:rPr b="1" i="0" lang="en" sz="1400" u="none" cap="none" strike="noStrike">
                <a:solidFill>
                  <a:srgbClr val="3D3D3D"/>
                </a:solidFill>
                <a:latin typeface="Montserrat"/>
                <a:ea typeface="Montserrat"/>
                <a:cs typeface="Montserrat"/>
                <a:sym typeface="Montserrat"/>
              </a:rPr>
              <a:t>20XX</a:t>
            </a:r>
            <a:endParaRPr b="1" i="0" sz="1400" u="none" cap="none" strike="noStrike">
              <a:solidFill>
                <a:srgbClr val="3D3D3D"/>
              </a:solidFill>
              <a:latin typeface="Montserrat"/>
              <a:ea typeface="Montserrat"/>
              <a:cs typeface="Montserrat"/>
              <a:sym typeface="Montserrat"/>
            </a:endParaRPr>
          </a:p>
        </p:txBody>
      </p:sp>
      <p:sp>
        <p:nvSpPr>
          <p:cNvPr id="808" name="Google Shape;808;p72"/>
          <p:cNvSpPr/>
          <p:nvPr/>
        </p:nvSpPr>
        <p:spPr>
          <a:xfrm rot="-1789476">
            <a:off x="3852803" y="3017318"/>
            <a:ext cx="160451" cy="160451"/>
          </a:xfrm>
          <a:prstGeom prst="ellipse">
            <a:avLst/>
          </a:prstGeom>
          <a:solidFill>
            <a:schemeClr val="lt1"/>
          </a:solidFill>
          <a:ln cap="flat" cmpd="sng" w="38100">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09" name="Google Shape;809;p72"/>
          <p:cNvSpPr/>
          <p:nvPr/>
        </p:nvSpPr>
        <p:spPr>
          <a:xfrm>
            <a:off x="3076688" y="3515259"/>
            <a:ext cx="1712700" cy="703500"/>
          </a:xfrm>
          <a:prstGeom prst="roundRect">
            <a:avLst>
              <a:gd fmla="val 4485"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10" name="Google Shape;810;p72"/>
          <p:cNvSpPr txBox="1"/>
          <p:nvPr/>
        </p:nvSpPr>
        <p:spPr>
          <a:xfrm>
            <a:off x="3120938" y="3552459"/>
            <a:ext cx="1624200" cy="624600"/>
          </a:xfrm>
          <a:prstGeom prst="rect">
            <a:avLst/>
          </a:prstGeom>
          <a:solidFill>
            <a:schemeClr val="dk2"/>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0" i="0" lang="en" sz="1000" u="none" cap="none" strike="noStrike">
                <a:solidFill>
                  <a:srgbClr val="FFFFFF"/>
                </a:solidFill>
                <a:latin typeface="Montserrat"/>
                <a:ea typeface="Montserrat"/>
                <a:cs typeface="Montserrat"/>
                <a:sym typeface="Montserrat"/>
              </a:rPr>
              <a:t>Lorem ipsum dolor sit amet, consectetur adipiscing. Lorem ipsum dolor sit.</a:t>
            </a:r>
            <a:endParaRPr b="0" i="0" sz="1000" u="none" cap="none" strike="noStrike">
              <a:solidFill>
                <a:srgbClr val="FFFFFF"/>
              </a:solidFill>
              <a:latin typeface="Montserrat"/>
              <a:ea typeface="Montserrat"/>
              <a:cs typeface="Montserrat"/>
              <a:sym typeface="Montserrat"/>
            </a:endParaRPr>
          </a:p>
        </p:txBody>
      </p:sp>
      <p:sp>
        <p:nvSpPr>
          <p:cNvPr id="811" name="Google Shape;811;p72"/>
          <p:cNvSpPr/>
          <p:nvPr/>
        </p:nvSpPr>
        <p:spPr>
          <a:xfrm>
            <a:off x="3888038" y="3450610"/>
            <a:ext cx="90000" cy="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12" name="Google Shape;812;p72"/>
          <p:cNvSpPr/>
          <p:nvPr/>
        </p:nvSpPr>
        <p:spPr>
          <a:xfrm rot="-711236">
            <a:off x="1334133" y="2932001"/>
            <a:ext cx="1350909" cy="57662"/>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13" name="Google Shape;813;p72"/>
          <p:cNvSpPr/>
          <p:nvPr/>
        </p:nvSpPr>
        <p:spPr>
          <a:xfrm>
            <a:off x="1789875" y="1686872"/>
            <a:ext cx="1712700" cy="703500"/>
          </a:xfrm>
          <a:prstGeom prst="roundRect">
            <a:avLst>
              <a:gd fmla="val 4485"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14" name="Google Shape;814;p72"/>
          <p:cNvSpPr txBox="1"/>
          <p:nvPr/>
        </p:nvSpPr>
        <p:spPr>
          <a:xfrm>
            <a:off x="2296944" y="2452226"/>
            <a:ext cx="696900" cy="276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400"/>
              <a:buFont typeface="Arial"/>
              <a:buNone/>
            </a:pPr>
            <a:r>
              <a:rPr b="1" i="0" lang="en" sz="1400" u="none" cap="none" strike="noStrike">
                <a:solidFill>
                  <a:srgbClr val="3D3D3D"/>
                </a:solidFill>
                <a:latin typeface="Montserrat"/>
                <a:ea typeface="Montserrat"/>
                <a:cs typeface="Montserrat"/>
                <a:sym typeface="Montserrat"/>
              </a:rPr>
              <a:t>20XX</a:t>
            </a:r>
            <a:endParaRPr b="1" i="0" sz="1400" u="none" cap="none" strike="noStrike">
              <a:solidFill>
                <a:srgbClr val="3D3D3D"/>
              </a:solidFill>
              <a:latin typeface="Montserrat"/>
              <a:ea typeface="Montserrat"/>
              <a:cs typeface="Montserrat"/>
              <a:sym typeface="Montserrat"/>
            </a:endParaRPr>
          </a:p>
        </p:txBody>
      </p:sp>
      <p:sp>
        <p:nvSpPr>
          <p:cNvPr id="815" name="Google Shape;815;p72"/>
          <p:cNvSpPr/>
          <p:nvPr/>
        </p:nvSpPr>
        <p:spPr>
          <a:xfrm rot="10800000">
            <a:off x="2601200" y="2385965"/>
            <a:ext cx="90000" cy="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16" name="Google Shape;816;p72"/>
          <p:cNvSpPr txBox="1"/>
          <p:nvPr/>
        </p:nvSpPr>
        <p:spPr>
          <a:xfrm>
            <a:off x="1834125" y="1724072"/>
            <a:ext cx="1624200" cy="624600"/>
          </a:xfrm>
          <a:prstGeom prst="rect">
            <a:avLst/>
          </a:prstGeom>
          <a:solidFill>
            <a:schemeClr val="dk2"/>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rPr b="0" i="0" lang="en" sz="1000" u="none" cap="none" strike="noStrike">
                <a:solidFill>
                  <a:srgbClr val="FFFFFF"/>
                </a:solidFill>
                <a:latin typeface="Montserrat"/>
                <a:ea typeface="Montserrat"/>
                <a:cs typeface="Montserrat"/>
                <a:sym typeface="Montserrat"/>
              </a:rPr>
              <a:t>Lorem ipsum dolor sit amet, consectetur adipiscing. Lorem ipsum dolor sit.</a:t>
            </a:r>
            <a:endParaRPr b="0" i="0" sz="1000" u="none" cap="none" strike="noStrike">
              <a:solidFill>
                <a:srgbClr val="FFFFFF"/>
              </a:solidFill>
              <a:latin typeface="Montserrat"/>
              <a:ea typeface="Montserrat"/>
              <a:cs typeface="Montserrat"/>
              <a:sym typeface="Montserrat"/>
            </a:endParaRPr>
          </a:p>
        </p:txBody>
      </p:sp>
      <p:sp>
        <p:nvSpPr>
          <p:cNvPr id="817" name="Google Shape;817;p72"/>
          <p:cNvSpPr/>
          <p:nvPr/>
        </p:nvSpPr>
        <p:spPr>
          <a:xfrm rot="-1789476">
            <a:off x="2563165" y="2743899"/>
            <a:ext cx="160451" cy="160451"/>
          </a:xfrm>
          <a:prstGeom prst="ellipse">
            <a:avLst/>
          </a:prstGeom>
          <a:solidFill>
            <a:schemeClr val="lt1"/>
          </a:solidFill>
          <a:ln cap="flat" cmpd="sng" w="38100">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73"/>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823" name="Google Shape;823;p73"/>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824" name="Google Shape;824;p73"/>
          <p:cNvSpPr txBox="1"/>
          <p:nvPr>
            <p:ph type="title"/>
          </p:nvPr>
        </p:nvSpPr>
        <p:spPr>
          <a:xfrm>
            <a:off x="311700" y="235100"/>
            <a:ext cx="35523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825" name="Google Shape;825;p73"/>
          <p:cNvSpPr txBox="1"/>
          <p:nvPr>
            <p:ph idx="2" type="title"/>
          </p:nvPr>
        </p:nvSpPr>
        <p:spPr>
          <a:xfrm>
            <a:off x="275400" y="429000"/>
            <a:ext cx="6636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 </a:t>
            </a:r>
            <a:endParaRPr/>
          </a:p>
        </p:txBody>
      </p:sp>
      <p:pic>
        <p:nvPicPr>
          <p:cNvPr id="826" name="Google Shape;826;p73" title="Points scored"/>
          <p:cNvPicPr preferRelativeResize="0"/>
          <p:nvPr/>
        </p:nvPicPr>
        <p:blipFill rotWithShape="1">
          <a:blip r:embed="rId3">
            <a:alphaModFix/>
          </a:blip>
          <a:srcRect b="0" l="0" r="0" t="0"/>
          <a:stretch/>
        </p:blipFill>
        <p:spPr>
          <a:xfrm>
            <a:off x="2157350" y="1335300"/>
            <a:ext cx="4835499" cy="2989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74"/>
          <p:cNvSpPr txBox="1"/>
          <p:nvPr>
            <p:ph idx="12" type="sldNum"/>
          </p:nvPr>
        </p:nvSpPr>
        <p:spPr>
          <a:xfrm>
            <a:off x="8472458" y="4739417"/>
            <a:ext cx="548700" cy="338700"/>
          </a:xfrm>
          <a:prstGeom prst="rect">
            <a:avLst/>
          </a:prstGeom>
          <a:noFill/>
          <a:ln>
            <a:noFill/>
          </a:ln>
        </p:spPr>
        <p:txBody>
          <a:bodyPr anchorCtr="0" anchor="ctr" bIns="91425" lIns="91425" spcFirstLastPara="1" rIns="91425" wrap="square" tIns="91425">
            <a:sp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832" name="Google Shape;832;p74"/>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sp>
        <p:nvSpPr>
          <p:cNvPr id="833" name="Google Shape;833;p74"/>
          <p:cNvSpPr txBox="1"/>
          <p:nvPr>
            <p:ph type="title"/>
          </p:nvPr>
        </p:nvSpPr>
        <p:spPr>
          <a:xfrm>
            <a:off x="311700" y="235100"/>
            <a:ext cx="35523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834" name="Google Shape;834;p74"/>
          <p:cNvSpPr txBox="1"/>
          <p:nvPr>
            <p:ph idx="2" type="title"/>
          </p:nvPr>
        </p:nvSpPr>
        <p:spPr>
          <a:xfrm>
            <a:off x="275400" y="429000"/>
            <a:ext cx="65904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Subject for this slide </a:t>
            </a:r>
            <a:endParaRPr/>
          </a:p>
        </p:txBody>
      </p:sp>
      <p:pic>
        <p:nvPicPr>
          <p:cNvPr id="835" name="Google Shape;835;p74" title="Points scored"/>
          <p:cNvPicPr preferRelativeResize="0"/>
          <p:nvPr/>
        </p:nvPicPr>
        <p:blipFill rotWithShape="1">
          <a:blip r:embed="rId3">
            <a:alphaModFix/>
          </a:blip>
          <a:srcRect b="0" l="0" r="0" t="0"/>
          <a:stretch/>
        </p:blipFill>
        <p:spPr>
          <a:xfrm>
            <a:off x="2328052" y="1524775"/>
            <a:ext cx="4487898" cy="2775024"/>
          </a:xfrm>
          <a:prstGeom prst="rect">
            <a:avLst/>
          </a:prstGeom>
          <a:noFill/>
          <a:ln>
            <a:noFill/>
          </a:ln>
        </p:spPr>
      </p:pic>
      <p:sp>
        <p:nvSpPr>
          <p:cNvPr id="836" name="Google Shape;836;p74"/>
          <p:cNvSpPr/>
          <p:nvPr/>
        </p:nvSpPr>
        <p:spPr>
          <a:xfrm>
            <a:off x="166850" y="4675225"/>
            <a:ext cx="934500" cy="46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id="837" name="Google Shape;837;p74"/>
          <p:cNvPicPr preferRelativeResize="0"/>
          <p:nvPr/>
        </p:nvPicPr>
        <p:blipFill>
          <a:blip r:embed="rId4">
            <a:alphaModFix/>
          </a:blip>
          <a:stretch>
            <a:fillRect/>
          </a:stretch>
        </p:blipFill>
        <p:spPr>
          <a:xfrm>
            <a:off x="300781" y="4846419"/>
            <a:ext cx="1026325" cy="191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5"/>
          <p:cNvSpPr txBox="1"/>
          <p:nvPr>
            <p:ph idx="2" type="title"/>
          </p:nvPr>
        </p:nvSpPr>
        <p:spPr>
          <a:xfrm>
            <a:off x="275400" y="429000"/>
            <a:ext cx="67410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Built for Impact</a:t>
            </a:r>
            <a:endParaRPr/>
          </a:p>
        </p:txBody>
      </p:sp>
      <p:sp>
        <p:nvSpPr>
          <p:cNvPr id="269" name="Google Shape;269;p35"/>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70" name="Google Shape;270;p35"/>
          <p:cNvSpPr/>
          <p:nvPr/>
        </p:nvSpPr>
        <p:spPr>
          <a:xfrm>
            <a:off x="360825" y="1529750"/>
            <a:ext cx="2051400" cy="2793600"/>
          </a:xfrm>
          <a:prstGeom prst="rect">
            <a:avLst/>
          </a:prstGeom>
          <a:solidFill>
            <a:schemeClr val="lt1"/>
          </a:solidFill>
          <a:ln cap="flat" cmpd="sng" w="9525">
            <a:solidFill>
              <a:srgbClr val="EDEDE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5"/>
          <p:cNvSpPr/>
          <p:nvPr/>
        </p:nvSpPr>
        <p:spPr>
          <a:xfrm>
            <a:off x="2530325" y="1529750"/>
            <a:ext cx="2051400" cy="2793600"/>
          </a:xfrm>
          <a:prstGeom prst="rect">
            <a:avLst/>
          </a:prstGeom>
          <a:solidFill>
            <a:schemeClr val="lt1"/>
          </a:solidFill>
          <a:ln cap="flat" cmpd="sng" w="9525">
            <a:solidFill>
              <a:srgbClr val="EDEDE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5"/>
          <p:cNvSpPr/>
          <p:nvPr/>
        </p:nvSpPr>
        <p:spPr>
          <a:xfrm>
            <a:off x="4699825" y="1529750"/>
            <a:ext cx="2051400" cy="2793600"/>
          </a:xfrm>
          <a:prstGeom prst="rect">
            <a:avLst/>
          </a:prstGeom>
          <a:solidFill>
            <a:schemeClr val="lt1"/>
          </a:solidFill>
          <a:ln cap="flat" cmpd="sng" w="9525">
            <a:solidFill>
              <a:srgbClr val="EDEDE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5"/>
          <p:cNvSpPr/>
          <p:nvPr/>
        </p:nvSpPr>
        <p:spPr>
          <a:xfrm>
            <a:off x="6869325" y="1529750"/>
            <a:ext cx="2051400" cy="2793600"/>
          </a:xfrm>
          <a:prstGeom prst="rect">
            <a:avLst/>
          </a:prstGeom>
          <a:solidFill>
            <a:schemeClr val="lt1"/>
          </a:solidFill>
          <a:ln cap="flat" cmpd="sng" w="9525">
            <a:solidFill>
              <a:srgbClr val="EDEDE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5"/>
          <p:cNvSpPr txBox="1"/>
          <p:nvPr/>
        </p:nvSpPr>
        <p:spPr>
          <a:xfrm>
            <a:off x="360825" y="3015600"/>
            <a:ext cx="20514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1200"/>
              </a:spcAft>
              <a:buClr>
                <a:srgbClr val="000000"/>
              </a:buClr>
              <a:buSzPts val="2000"/>
              <a:buFont typeface="Arial"/>
              <a:buNone/>
            </a:pPr>
            <a:r>
              <a:rPr b="0" i="0" lang="en" sz="2000" u="none" cap="none" strike="noStrike">
                <a:solidFill>
                  <a:schemeClr val="dk1"/>
                </a:solidFill>
                <a:latin typeface="Montserrat"/>
                <a:ea typeface="Montserrat"/>
                <a:cs typeface="Montserrat"/>
                <a:sym typeface="Montserrat"/>
              </a:rPr>
              <a:t>Detection &amp; Response</a:t>
            </a:r>
            <a:endParaRPr b="0" i="0" sz="1400" u="none" cap="none" strike="noStrike">
              <a:solidFill>
                <a:srgbClr val="000000"/>
              </a:solidFill>
              <a:latin typeface="Arial"/>
              <a:ea typeface="Arial"/>
              <a:cs typeface="Arial"/>
              <a:sym typeface="Arial"/>
            </a:endParaRPr>
          </a:p>
        </p:txBody>
      </p:sp>
      <p:sp>
        <p:nvSpPr>
          <p:cNvPr id="275" name="Google Shape;275;p35"/>
          <p:cNvSpPr txBox="1"/>
          <p:nvPr/>
        </p:nvSpPr>
        <p:spPr>
          <a:xfrm>
            <a:off x="2530325" y="3015600"/>
            <a:ext cx="20514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1200"/>
              </a:spcAft>
              <a:buClr>
                <a:srgbClr val="000000"/>
              </a:buClr>
              <a:buSzPts val="2000"/>
              <a:buFont typeface="Arial"/>
              <a:buNone/>
            </a:pPr>
            <a:r>
              <a:rPr b="0" i="0" lang="en" sz="2000" u="none" cap="none" strike="noStrike">
                <a:solidFill>
                  <a:schemeClr val="dk1"/>
                </a:solidFill>
                <a:latin typeface="Montserrat"/>
                <a:ea typeface="Montserrat"/>
                <a:cs typeface="Montserrat"/>
                <a:sym typeface="Montserrat"/>
              </a:rPr>
              <a:t>Incident Investigation</a:t>
            </a:r>
            <a:endParaRPr b="0" i="0" sz="1400" u="none" cap="none" strike="noStrike">
              <a:solidFill>
                <a:srgbClr val="000000"/>
              </a:solidFill>
              <a:latin typeface="Arial"/>
              <a:ea typeface="Arial"/>
              <a:cs typeface="Arial"/>
              <a:sym typeface="Arial"/>
            </a:endParaRPr>
          </a:p>
        </p:txBody>
      </p:sp>
      <p:sp>
        <p:nvSpPr>
          <p:cNvPr id="276" name="Google Shape;276;p35"/>
          <p:cNvSpPr txBox="1"/>
          <p:nvPr/>
        </p:nvSpPr>
        <p:spPr>
          <a:xfrm>
            <a:off x="4699825" y="3015600"/>
            <a:ext cx="20514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1200"/>
              </a:spcAft>
              <a:buClr>
                <a:srgbClr val="000000"/>
              </a:buClr>
              <a:buSzPts val="2000"/>
              <a:buFont typeface="Arial"/>
              <a:buNone/>
            </a:pPr>
            <a:r>
              <a:rPr b="0" i="0" lang="en" sz="2000" u="none" cap="none" strike="noStrike">
                <a:solidFill>
                  <a:schemeClr val="dk1"/>
                </a:solidFill>
                <a:latin typeface="Montserrat"/>
                <a:ea typeface="Montserrat"/>
                <a:cs typeface="Montserrat"/>
                <a:sym typeface="Montserrat"/>
              </a:rPr>
              <a:t>Threat Hunting</a:t>
            </a:r>
            <a:endParaRPr b="0" i="0" sz="1400" u="none" cap="none" strike="noStrike">
              <a:solidFill>
                <a:srgbClr val="000000"/>
              </a:solidFill>
              <a:latin typeface="Arial"/>
              <a:ea typeface="Arial"/>
              <a:cs typeface="Arial"/>
              <a:sym typeface="Arial"/>
            </a:endParaRPr>
          </a:p>
        </p:txBody>
      </p:sp>
      <p:sp>
        <p:nvSpPr>
          <p:cNvPr id="277" name="Google Shape;277;p35"/>
          <p:cNvSpPr txBox="1"/>
          <p:nvPr/>
        </p:nvSpPr>
        <p:spPr>
          <a:xfrm>
            <a:off x="6869325" y="3015600"/>
            <a:ext cx="20514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1200"/>
              </a:spcAft>
              <a:buClr>
                <a:srgbClr val="000000"/>
              </a:buClr>
              <a:buSzPts val="2000"/>
              <a:buFont typeface="Arial"/>
              <a:buNone/>
            </a:pPr>
            <a:r>
              <a:rPr b="0" i="0" lang="en" sz="2000" u="none" cap="none" strike="noStrike">
                <a:solidFill>
                  <a:schemeClr val="dk1"/>
                </a:solidFill>
                <a:latin typeface="Montserrat"/>
                <a:ea typeface="Montserrat"/>
                <a:cs typeface="Montserrat"/>
                <a:sym typeface="Montserrat"/>
              </a:rPr>
              <a:t>Analytics, Visibility, &amp; Compliance</a:t>
            </a:r>
            <a:endParaRPr b="0" i="0" sz="1400" u="none" cap="none" strike="noStrike">
              <a:solidFill>
                <a:srgbClr val="000000"/>
              </a:solidFill>
              <a:latin typeface="Arial"/>
              <a:ea typeface="Arial"/>
              <a:cs typeface="Arial"/>
              <a:sym typeface="Arial"/>
            </a:endParaRPr>
          </a:p>
        </p:txBody>
      </p:sp>
      <p:pic>
        <p:nvPicPr>
          <p:cNvPr id="278" name="Google Shape;278;p35"/>
          <p:cNvPicPr preferRelativeResize="0"/>
          <p:nvPr/>
        </p:nvPicPr>
        <p:blipFill rotWithShape="1">
          <a:blip r:embed="rId3">
            <a:alphaModFix/>
          </a:blip>
          <a:srcRect b="22197" l="0" r="0" t="0"/>
          <a:stretch/>
        </p:blipFill>
        <p:spPr>
          <a:xfrm>
            <a:off x="872330" y="1943612"/>
            <a:ext cx="921400" cy="896075"/>
          </a:xfrm>
          <a:prstGeom prst="rect">
            <a:avLst/>
          </a:prstGeom>
          <a:noFill/>
          <a:ln>
            <a:noFill/>
          </a:ln>
        </p:spPr>
      </p:pic>
      <p:pic>
        <p:nvPicPr>
          <p:cNvPr id="279" name="Google Shape;279;p35"/>
          <p:cNvPicPr preferRelativeResize="0"/>
          <p:nvPr/>
        </p:nvPicPr>
        <p:blipFill rotWithShape="1">
          <a:blip r:embed="rId4">
            <a:alphaModFix/>
          </a:blip>
          <a:srcRect b="19491" l="0" r="0" t="0"/>
          <a:stretch/>
        </p:blipFill>
        <p:spPr>
          <a:xfrm>
            <a:off x="3158894" y="1943612"/>
            <a:ext cx="890406" cy="896075"/>
          </a:xfrm>
          <a:prstGeom prst="rect">
            <a:avLst/>
          </a:prstGeom>
          <a:noFill/>
          <a:ln>
            <a:noFill/>
          </a:ln>
        </p:spPr>
      </p:pic>
      <p:pic>
        <p:nvPicPr>
          <p:cNvPr id="280" name="Google Shape;280;p35"/>
          <p:cNvPicPr preferRelativeResize="0"/>
          <p:nvPr/>
        </p:nvPicPr>
        <p:blipFill rotWithShape="1">
          <a:blip r:embed="rId5">
            <a:alphaModFix/>
          </a:blip>
          <a:srcRect b="27283" l="0" r="0" t="0"/>
          <a:stretch/>
        </p:blipFill>
        <p:spPr>
          <a:xfrm>
            <a:off x="5238894" y="1943612"/>
            <a:ext cx="985860" cy="896075"/>
          </a:xfrm>
          <a:prstGeom prst="rect">
            <a:avLst/>
          </a:prstGeom>
          <a:noFill/>
          <a:ln>
            <a:noFill/>
          </a:ln>
        </p:spPr>
      </p:pic>
      <p:pic>
        <p:nvPicPr>
          <p:cNvPr id="281" name="Google Shape;281;p35"/>
          <p:cNvPicPr preferRelativeResize="0"/>
          <p:nvPr/>
        </p:nvPicPr>
        <p:blipFill rotWithShape="1">
          <a:blip r:embed="rId6">
            <a:alphaModFix/>
          </a:blip>
          <a:srcRect b="20317" l="0" r="0" t="0"/>
          <a:stretch/>
        </p:blipFill>
        <p:spPr>
          <a:xfrm>
            <a:off x="7493224" y="1991450"/>
            <a:ext cx="803597" cy="800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6"/>
          <p:cNvSpPr txBox="1"/>
          <p:nvPr>
            <p:ph idx="1" type="body"/>
          </p:nvPr>
        </p:nvSpPr>
        <p:spPr>
          <a:xfrm>
            <a:off x="139500" y="1447275"/>
            <a:ext cx="4193100" cy="2651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Automatically gain context from logs, run searches across asset data, and pivot to related information on the fly</a:t>
            </a:r>
            <a:endParaRPr sz="1800"/>
          </a:p>
          <a:p>
            <a:pPr indent="-342900" lvl="0" marL="457200" rtl="0" algn="l">
              <a:lnSpc>
                <a:spcPct val="115000"/>
              </a:lnSpc>
              <a:spcBef>
                <a:spcPts val="0"/>
              </a:spcBef>
              <a:spcAft>
                <a:spcPts val="0"/>
              </a:spcAft>
              <a:buSzPts val="1800"/>
              <a:buChar char="●"/>
            </a:pPr>
            <a:r>
              <a:rPr lang="en" sz="1800"/>
              <a:t>Simplify security investigations with information such as who is performing actions, and on which machines on the network</a:t>
            </a:r>
            <a:endParaRPr sz="1800"/>
          </a:p>
        </p:txBody>
      </p:sp>
      <p:sp>
        <p:nvSpPr>
          <p:cNvPr id="287" name="Google Shape;287;p36"/>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88" name="Google Shape;288;p36"/>
          <p:cNvSpPr txBox="1"/>
          <p:nvPr>
            <p:ph type="title"/>
          </p:nvPr>
        </p:nvSpPr>
        <p:spPr>
          <a:xfrm>
            <a:off x="311700" y="235100"/>
            <a:ext cx="44295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289" name="Google Shape;289;p36"/>
          <p:cNvSpPr txBox="1"/>
          <p:nvPr>
            <p:ph idx="3" type="title"/>
          </p:nvPr>
        </p:nvSpPr>
        <p:spPr>
          <a:xfrm>
            <a:off x="275400" y="429000"/>
            <a:ext cx="66828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Asset Enrichment</a:t>
            </a:r>
            <a:endParaRPr/>
          </a:p>
          <a:p>
            <a:pPr indent="0" lvl="0" marL="0" rtl="0" algn="l">
              <a:lnSpc>
                <a:spcPct val="100000"/>
              </a:lnSpc>
              <a:spcBef>
                <a:spcPts val="0"/>
              </a:spcBef>
              <a:spcAft>
                <a:spcPts val="0"/>
              </a:spcAft>
              <a:buSzPts val="3000"/>
              <a:buNone/>
            </a:pPr>
            <a:r>
              <a:t/>
            </a:r>
            <a:endParaRPr/>
          </a:p>
        </p:txBody>
      </p:sp>
      <p:sp>
        <p:nvSpPr>
          <p:cNvPr id="290" name="Google Shape;290;p36"/>
          <p:cNvSpPr txBox="1"/>
          <p:nvPr>
            <p:ph idx="2"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pic>
        <p:nvPicPr>
          <p:cNvPr descr="A screenshot of a computer&#10;&#10;Description automatically generated" id="291" name="Google Shape;291;p36"/>
          <p:cNvPicPr preferRelativeResize="0"/>
          <p:nvPr/>
        </p:nvPicPr>
        <p:blipFill rotWithShape="1">
          <a:blip r:embed="rId3">
            <a:alphaModFix/>
          </a:blip>
          <a:srcRect b="0" l="0" r="0" t="0"/>
          <a:stretch/>
        </p:blipFill>
        <p:spPr>
          <a:xfrm>
            <a:off x="4572000" y="1979750"/>
            <a:ext cx="4429501" cy="17549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7"/>
          <p:cNvSpPr txBox="1"/>
          <p:nvPr>
            <p:ph idx="1" type="body"/>
          </p:nvPr>
        </p:nvSpPr>
        <p:spPr>
          <a:xfrm>
            <a:off x="4406700" y="1218675"/>
            <a:ext cx="4661100" cy="2889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Easily manage incident investigations from start to finish</a:t>
            </a:r>
            <a:endParaRPr sz="1800"/>
          </a:p>
          <a:p>
            <a:pPr indent="-342900" lvl="0" marL="457200" rtl="0" algn="l">
              <a:lnSpc>
                <a:spcPct val="115000"/>
              </a:lnSpc>
              <a:spcBef>
                <a:spcPts val="0"/>
              </a:spcBef>
              <a:spcAft>
                <a:spcPts val="0"/>
              </a:spcAft>
              <a:buSzPts val="1800"/>
              <a:buChar char="●"/>
            </a:pPr>
            <a:r>
              <a:rPr lang="en" sz="1800"/>
              <a:t>Collaborate across teams throughout the entire investigation process</a:t>
            </a:r>
            <a:endParaRPr sz="1800"/>
          </a:p>
          <a:p>
            <a:pPr indent="-342900" lvl="0" marL="457200" rtl="0" algn="l">
              <a:lnSpc>
                <a:spcPct val="115000"/>
              </a:lnSpc>
              <a:spcBef>
                <a:spcPts val="0"/>
              </a:spcBef>
              <a:spcAft>
                <a:spcPts val="0"/>
              </a:spcAft>
              <a:buSzPts val="1800"/>
              <a:buChar char="●"/>
            </a:pPr>
            <a:r>
              <a:rPr lang="en" sz="1800"/>
              <a:t>Quickly identify trends by using data saved from prior investigations</a:t>
            </a:r>
            <a:endParaRPr sz="1800"/>
          </a:p>
          <a:p>
            <a:pPr indent="-342900" lvl="0" marL="457200" rtl="0" algn="l">
              <a:lnSpc>
                <a:spcPct val="115000"/>
              </a:lnSpc>
              <a:spcBef>
                <a:spcPts val="0"/>
              </a:spcBef>
              <a:spcAft>
                <a:spcPts val="0"/>
              </a:spcAft>
              <a:buSzPts val="1800"/>
              <a:buChar char="●"/>
            </a:pPr>
            <a:r>
              <a:rPr lang="en" sz="1800"/>
              <a:t>Add artifacts to an investigation as you are researching the incident</a:t>
            </a:r>
            <a:endParaRPr sz="1800"/>
          </a:p>
        </p:txBody>
      </p:sp>
      <p:sp>
        <p:nvSpPr>
          <p:cNvPr id="297" name="Google Shape;297;p37"/>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98" name="Google Shape;298;p37"/>
          <p:cNvSpPr txBox="1"/>
          <p:nvPr>
            <p:ph type="title"/>
          </p:nvPr>
        </p:nvSpPr>
        <p:spPr>
          <a:xfrm>
            <a:off x="311700" y="235100"/>
            <a:ext cx="44295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299" name="Google Shape;299;p37"/>
          <p:cNvSpPr txBox="1"/>
          <p:nvPr>
            <p:ph idx="3" type="title"/>
          </p:nvPr>
        </p:nvSpPr>
        <p:spPr>
          <a:xfrm>
            <a:off x="275400" y="429000"/>
            <a:ext cx="66828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Incident Investigations Hub</a:t>
            </a:r>
            <a:endParaRPr/>
          </a:p>
          <a:p>
            <a:pPr indent="0" lvl="0" marL="0" rtl="0" algn="l">
              <a:lnSpc>
                <a:spcPct val="100000"/>
              </a:lnSpc>
              <a:spcBef>
                <a:spcPts val="0"/>
              </a:spcBef>
              <a:spcAft>
                <a:spcPts val="0"/>
              </a:spcAft>
              <a:buSzPts val="3000"/>
              <a:buNone/>
            </a:pPr>
            <a:r>
              <a:t/>
            </a:r>
            <a:endParaRPr/>
          </a:p>
        </p:txBody>
      </p:sp>
      <p:sp>
        <p:nvSpPr>
          <p:cNvPr id="300" name="Google Shape;300;p37"/>
          <p:cNvSpPr txBox="1"/>
          <p:nvPr>
            <p:ph idx="2"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pic>
        <p:nvPicPr>
          <p:cNvPr id="301" name="Google Shape;301;p37"/>
          <p:cNvPicPr preferRelativeResize="0"/>
          <p:nvPr/>
        </p:nvPicPr>
        <p:blipFill rotWithShape="1">
          <a:blip r:embed="rId3">
            <a:alphaModFix/>
          </a:blip>
          <a:srcRect b="0" l="0" r="0" t="0"/>
          <a:stretch/>
        </p:blipFill>
        <p:spPr>
          <a:xfrm>
            <a:off x="311699" y="1310825"/>
            <a:ext cx="3532800" cy="31624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8"/>
          <p:cNvSpPr txBox="1"/>
          <p:nvPr>
            <p:ph idx="1" type="body"/>
          </p:nvPr>
        </p:nvSpPr>
        <p:spPr>
          <a:xfrm>
            <a:off x="311700" y="1447275"/>
            <a:ext cx="4260300" cy="2889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Increase productivity with bulk assignment and import actions</a:t>
            </a:r>
            <a:endParaRPr sz="1800"/>
          </a:p>
          <a:p>
            <a:pPr indent="-342900" lvl="0" marL="457200" rtl="0" algn="l">
              <a:lnSpc>
                <a:spcPct val="115000"/>
              </a:lnSpc>
              <a:spcBef>
                <a:spcPts val="0"/>
              </a:spcBef>
              <a:spcAft>
                <a:spcPts val="0"/>
              </a:spcAft>
              <a:buSzPts val="1800"/>
              <a:buChar char="●"/>
            </a:pPr>
            <a:r>
              <a:rPr lang="en" sz="1800"/>
              <a:t>Optimize workflow by performing bulk actions directly from the Import screen</a:t>
            </a:r>
            <a:endParaRPr sz="1800"/>
          </a:p>
          <a:p>
            <a:pPr indent="-342900" lvl="0" marL="457200" rtl="0" algn="l">
              <a:lnSpc>
                <a:spcPct val="115000"/>
              </a:lnSpc>
              <a:spcBef>
                <a:spcPts val="0"/>
              </a:spcBef>
              <a:spcAft>
                <a:spcPts val="0"/>
              </a:spcAft>
              <a:buSzPts val="1800"/>
              <a:buChar char="●"/>
            </a:pPr>
            <a:r>
              <a:rPr lang="en" sz="1800"/>
              <a:t>Easily import or create custom regex-based Sigma rules</a:t>
            </a:r>
            <a:endParaRPr sz="1800"/>
          </a:p>
        </p:txBody>
      </p:sp>
      <p:sp>
        <p:nvSpPr>
          <p:cNvPr id="307" name="Google Shape;307;p38"/>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08" name="Google Shape;308;p38"/>
          <p:cNvSpPr txBox="1"/>
          <p:nvPr>
            <p:ph type="title"/>
          </p:nvPr>
        </p:nvSpPr>
        <p:spPr>
          <a:xfrm>
            <a:off x="311700" y="235100"/>
            <a:ext cx="44295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309" name="Google Shape;309;p38"/>
          <p:cNvSpPr txBox="1"/>
          <p:nvPr>
            <p:ph idx="3" type="title"/>
          </p:nvPr>
        </p:nvSpPr>
        <p:spPr>
          <a:xfrm>
            <a:off x="275400" y="429000"/>
            <a:ext cx="66828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Sigma Rules</a:t>
            </a:r>
            <a:endParaRPr/>
          </a:p>
          <a:p>
            <a:pPr indent="0" lvl="0" marL="0" rtl="0" algn="l">
              <a:lnSpc>
                <a:spcPct val="100000"/>
              </a:lnSpc>
              <a:spcBef>
                <a:spcPts val="0"/>
              </a:spcBef>
              <a:spcAft>
                <a:spcPts val="0"/>
              </a:spcAft>
              <a:buSzPts val="3000"/>
              <a:buNone/>
            </a:pPr>
            <a:r>
              <a:t/>
            </a:r>
            <a:endParaRPr/>
          </a:p>
        </p:txBody>
      </p:sp>
      <p:sp>
        <p:nvSpPr>
          <p:cNvPr id="310" name="Google Shape;310;p38"/>
          <p:cNvSpPr txBox="1"/>
          <p:nvPr>
            <p:ph idx="2"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pic>
        <p:nvPicPr>
          <p:cNvPr id="311" name="Google Shape;311;p38"/>
          <p:cNvPicPr preferRelativeResize="0"/>
          <p:nvPr/>
        </p:nvPicPr>
        <p:blipFill rotWithShape="1">
          <a:blip r:embed="rId3">
            <a:alphaModFix/>
          </a:blip>
          <a:srcRect b="0" l="0" r="0" t="0"/>
          <a:stretch/>
        </p:blipFill>
        <p:spPr>
          <a:xfrm>
            <a:off x="4927150" y="1306050"/>
            <a:ext cx="3980625" cy="2949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9"/>
          <p:cNvSpPr txBox="1"/>
          <p:nvPr>
            <p:ph idx="1" type="body"/>
          </p:nvPr>
        </p:nvSpPr>
        <p:spPr>
          <a:xfrm>
            <a:off x="4406700" y="1447275"/>
            <a:ext cx="4661100" cy="2889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Easily manage incident investigations from start to finish</a:t>
            </a:r>
            <a:endParaRPr sz="1800"/>
          </a:p>
          <a:p>
            <a:pPr indent="-342900" lvl="0" marL="457200" rtl="0" algn="l">
              <a:lnSpc>
                <a:spcPct val="115000"/>
              </a:lnSpc>
              <a:spcBef>
                <a:spcPts val="0"/>
              </a:spcBef>
              <a:spcAft>
                <a:spcPts val="0"/>
              </a:spcAft>
              <a:buSzPts val="1800"/>
              <a:buChar char="●"/>
            </a:pPr>
            <a:r>
              <a:rPr lang="en" sz="1800"/>
              <a:t>Collaborate across teams throughout the entire investigation process</a:t>
            </a:r>
            <a:endParaRPr sz="1800"/>
          </a:p>
          <a:p>
            <a:pPr indent="-342900" lvl="0" marL="457200" rtl="0" algn="l">
              <a:lnSpc>
                <a:spcPct val="115000"/>
              </a:lnSpc>
              <a:spcBef>
                <a:spcPts val="0"/>
              </a:spcBef>
              <a:spcAft>
                <a:spcPts val="0"/>
              </a:spcAft>
              <a:buSzPts val="1800"/>
              <a:buChar char="●"/>
            </a:pPr>
            <a:r>
              <a:rPr lang="en" sz="1800"/>
              <a:t>Quickly identify trends by using data saved from prior investigations</a:t>
            </a:r>
            <a:endParaRPr sz="1800"/>
          </a:p>
        </p:txBody>
      </p:sp>
      <p:sp>
        <p:nvSpPr>
          <p:cNvPr id="317" name="Google Shape;317;p39"/>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18" name="Google Shape;318;p39"/>
          <p:cNvSpPr txBox="1"/>
          <p:nvPr>
            <p:ph type="title"/>
          </p:nvPr>
        </p:nvSpPr>
        <p:spPr>
          <a:xfrm>
            <a:off x="311700" y="235100"/>
            <a:ext cx="44295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SUBTITLE</a:t>
            </a:r>
            <a:endParaRPr sz="1400"/>
          </a:p>
        </p:txBody>
      </p:sp>
      <p:sp>
        <p:nvSpPr>
          <p:cNvPr id="319" name="Google Shape;319;p39"/>
          <p:cNvSpPr txBox="1"/>
          <p:nvPr>
            <p:ph idx="3" type="title"/>
          </p:nvPr>
        </p:nvSpPr>
        <p:spPr>
          <a:xfrm>
            <a:off x="275400" y="429000"/>
            <a:ext cx="66828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Anomaly Detection</a:t>
            </a:r>
            <a:endParaRPr/>
          </a:p>
          <a:p>
            <a:pPr indent="0" lvl="0" marL="0" rtl="0" algn="l">
              <a:lnSpc>
                <a:spcPct val="100000"/>
              </a:lnSpc>
              <a:spcBef>
                <a:spcPts val="0"/>
              </a:spcBef>
              <a:spcAft>
                <a:spcPts val="0"/>
              </a:spcAft>
              <a:buSzPts val="3000"/>
              <a:buNone/>
            </a:pPr>
            <a:r>
              <a:t/>
            </a:r>
            <a:endParaRPr/>
          </a:p>
        </p:txBody>
      </p:sp>
      <p:sp>
        <p:nvSpPr>
          <p:cNvPr id="320" name="Google Shape;320;p39"/>
          <p:cNvSpPr txBox="1"/>
          <p:nvPr>
            <p:ph idx="2" type="subTitle"/>
          </p:nvPr>
        </p:nvSpPr>
        <p:spPr>
          <a:xfrm>
            <a:off x="3367900" y="4743225"/>
            <a:ext cx="2414400" cy="22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1000"/>
              <a:buNone/>
            </a:pPr>
            <a:r>
              <a:rPr lang="en"/>
              <a:t>SECTION NAME</a:t>
            </a:r>
            <a:endParaRPr/>
          </a:p>
        </p:txBody>
      </p:sp>
      <p:pic>
        <p:nvPicPr>
          <p:cNvPr id="321" name="Google Shape;321;p39"/>
          <p:cNvPicPr preferRelativeResize="0"/>
          <p:nvPr/>
        </p:nvPicPr>
        <p:blipFill rotWithShape="1">
          <a:blip r:embed="rId3">
            <a:alphaModFix/>
          </a:blip>
          <a:srcRect b="0" l="0" r="0" t="0"/>
          <a:stretch/>
        </p:blipFill>
        <p:spPr>
          <a:xfrm>
            <a:off x="311699" y="1310825"/>
            <a:ext cx="3532800" cy="31624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raylog Brand Theme">
  <a:themeElements>
    <a:clrScheme name="Simple Light">
      <a:dk1>
        <a:srgbClr val="000000"/>
      </a:dk1>
      <a:lt1>
        <a:srgbClr val="FFFFFF"/>
      </a:lt1>
      <a:dk2>
        <a:srgbClr val="F44040"/>
      </a:dk2>
      <a:lt2>
        <a:srgbClr val="9AA8BD"/>
      </a:lt2>
      <a:accent1>
        <a:srgbClr val="26354C"/>
      </a:accent1>
      <a:accent2>
        <a:srgbClr val="F98A3A"/>
      </a:accent2>
      <a:accent3>
        <a:srgbClr val="578DCC"/>
      </a:accent3>
      <a:accent4>
        <a:srgbClr val="87BF5B"/>
      </a:accent4>
      <a:accent5>
        <a:srgbClr val="E0BB36"/>
      </a:accent5>
      <a:accent6>
        <a:srgbClr val="3E434C"/>
      </a:accent6>
      <a:hlink>
        <a:srgbClr val="E22E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